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8" r:id="rId3"/>
    <p:sldId id="289" r:id="rId4"/>
    <p:sldId id="299" r:id="rId5"/>
    <p:sldId id="290" r:id="rId6"/>
    <p:sldId id="300" r:id="rId7"/>
    <p:sldId id="301" r:id="rId8"/>
    <p:sldId id="303" r:id="rId9"/>
    <p:sldId id="307" r:id="rId10"/>
    <p:sldId id="305" r:id="rId11"/>
    <p:sldId id="306" r:id="rId12"/>
    <p:sldId id="308" r:id="rId13"/>
    <p:sldId id="310" r:id="rId14"/>
    <p:sldId id="309" r:id="rId15"/>
    <p:sldId id="319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6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Tamni stil 2 - Isticanje 1/Isticanj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7FB4A-5EC1-408D-97F1-8A1A3E75CC7E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41B5FDB-A469-4D61-9370-9F9CEE43A1D9}">
      <dgm:prSet/>
      <dgm:spPr/>
      <dgm:t>
        <a:bodyPr/>
        <a:lstStyle/>
        <a:p>
          <a:r>
            <a:rPr lang="hr-HR" dirty="0"/>
            <a:t>Razvoj prometa znatno približio gradove, države, kontinente – omogućio bolju komunikaciju </a:t>
          </a:r>
          <a:endParaRPr lang="en-US" dirty="0"/>
        </a:p>
      </dgm:t>
    </dgm:pt>
    <dgm:pt modelId="{DE90FA2F-5487-4471-983C-4CC4898DD49C}" type="parTrans" cxnId="{76B82EF0-E0B8-4DC9-8D8A-9F4A14E473EF}">
      <dgm:prSet/>
      <dgm:spPr/>
      <dgm:t>
        <a:bodyPr/>
        <a:lstStyle/>
        <a:p>
          <a:endParaRPr lang="en-US"/>
        </a:p>
      </dgm:t>
    </dgm:pt>
    <dgm:pt modelId="{41CCDBD5-2532-418D-BF44-1442EC44593A}" type="sibTrans" cxnId="{76B82EF0-E0B8-4DC9-8D8A-9F4A14E473EF}">
      <dgm:prSet/>
      <dgm:spPr/>
      <dgm:t>
        <a:bodyPr/>
        <a:lstStyle/>
        <a:p>
          <a:endParaRPr lang="en-US"/>
        </a:p>
      </dgm:t>
    </dgm:pt>
    <dgm:pt modelId="{AA3D3CC8-3BD2-421F-8914-DD10AD2F9E1F}">
      <dgm:prSet/>
      <dgm:spPr/>
      <dgm:t>
        <a:bodyPr/>
        <a:lstStyle/>
        <a:p>
          <a:r>
            <a:rPr lang="hr-HR" dirty="0"/>
            <a:t>Razvoj komunikacija još više istaknuo i uvelike promijenio odnos između ljudi </a:t>
          </a:r>
          <a:endParaRPr lang="en-US" dirty="0"/>
        </a:p>
      </dgm:t>
    </dgm:pt>
    <dgm:pt modelId="{9FCCE26E-2965-456B-A1CA-6D189102896A}" type="parTrans" cxnId="{9F1E252F-0DC1-4A40-8958-F9C195F02A30}">
      <dgm:prSet/>
      <dgm:spPr/>
      <dgm:t>
        <a:bodyPr/>
        <a:lstStyle/>
        <a:p>
          <a:endParaRPr lang="en-US"/>
        </a:p>
      </dgm:t>
    </dgm:pt>
    <dgm:pt modelId="{535A5783-C090-4EE1-9CDA-9DCECDB6F5C3}" type="sibTrans" cxnId="{9F1E252F-0DC1-4A40-8958-F9C195F02A30}">
      <dgm:prSet/>
      <dgm:spPr/>
      <dgm:t>
        <a:bodyPr/>
        <a:lstStyle/>
        <a:p>
          <a:endParaRPr lang="en-US"/>
        </a:p>
      </dgm:t>
    </dgm:pt>
    <dgm:pt modelId="{0BF031F6-006B-47E2-AED5-DE6D6AB69AC4}" type="pres">
      <dgm:prSet presAssocID="{AAD7FB4A-5EC1-408D-97F1-8A1A3E75CC7E}" presName="linear" presStyleCnt="0">
        <dgm:presLayoutVars>
          <dgm:animLvl val="lvl"/>
          <dgm:resizeHandles val="exact"/>
        </dgm:presLayoutVars>
      </dgm:prSet>
      <dgm:spPr/>
    </dgm:pt>
    <dgm:pt modelId="{C7DA566F-4A2B-4F57-859C-25460ED72EA5}" type="pres">
      <dgm:prSet presAssocID="{B41B5FDB-A469-4D61-9370-9F9CEE43A1D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BA40E6C-35E9-4B83-BE3B-6F71CF64A1B6}" type="pres">
      <dgm:prSet presAssocID="{41CCDBD5-2532-418D-BF44-1442EC44593A}" presName="spacer" presStyleCnt="0"/>
      <dgm:spPr/>
    </dgm:pt>
    <dgm:pt modelId="{C1639D9D-B22E-4317-B64A-F77BDF96AE46}" type="pres">
      <dgm:prSet presAssocID="{AA3D3CC8-3BD2-421F-8914-DD10AD2F9E1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F1E252F-0DC1-4A40-8958-F9C195F02A30}" srcId="{AAD7FB4A-5EC1-408D-97F1-8A1A3E75CC7E}" destId="{AA3D3CC8-3BD2-421F-8914-DD10AD2F9E1F}" srcOrd="1" destOrd="0" parTransId="{9FCCE26E-2965-456B-A1CA-6D189102896A}" sibTransId="{535A5783-C090-4EE1-9CDA-9DCECDB6F5C3}"/>
    <dgm:cxn modelId="{03138F66-4C40-4C0F-B6FF-8C206A5C30EE}" type="presOf" srcId="{AA3D3CC8-3BD2-421F-8914-DD10AD2F9E1F}" destId="{C1639D9D-B22E-4317-B64A-F77BDF96AE46}" srcOrd="0" destOrd="0" presId="urn:microsoft.com/office/officeart/2005/8/layout/vList2"/>
    <dgm:cxn modelId="{26FD2077-5EB8-49F2-9C49-86AE1F26884E}" type="presOf" srcId="{B41B5FDB-A469-4D61-9370-9F9CEE43A1D9}" destId="{C7DA566F-4A2B-4F57-859C-25460ED72EA5}" srcOrd="0" destOrd="0" presId="urn:microsoft.com/office/officeart/2005/8/layout/vList2"/>
    <dgm:cxn modelId="{BBBC5EB7-A2AF-4B2B-B1D1-5C3FCCA3923D}" type="presOf" srcId="{AAD7FB4A-5EC1-408D-97F1-8A1A3E75CC7E}" destId="{0BF031F6-006B-47E2-AED5-DE6D6AB69AC4}" srcOrd="0" destOrd="0" presId="urn:microsoft.com/office/officeart/2005/8/layout/vList2"/>
    <dgm:cxn modelId="{76B82EF0-E0B8-4DC9-8D8A-9F4A14E473EF}" srcId="{AAD7FB4A-5EC1-408D-97F1-8A1A3E75CC7E}" destId="{B41B5FDB-A469-4D61-9370-9F9CEE43A1D9}" srcOrd="0" destOrd="0" parTransId="{DE90FA2F-5487-4471-983C-4CC4898DD49C}" sibTransId="{41CCDBD5-2532-418D-BF44-1442EC44593A}"/>
    <dgm:cxn modelId="{7ABBB7C8-F9D9-4041-BED4-022F496BF0F8}" type="presParOf" srcId="{0BF031F6-006B-47E2-AED5-DE6D6AB69AC4}" destId="{C7DA566F-4A2B-4F57-859C-25460ED72EA5}" srcOrd="0" destOrd="0" presId="urn:microsoft.com/office/officeart/2005/8/layout/vList2"/>
    <dgm:cxn modelId="{4237CADC-31B5-4A18-83A9-70D741A403F8}" type="presParOf" srcId="{0BF031F6-006B-47E2-AED5-DE6D6AB69AC4}" destId="{DBA40E6C-35E9-4B83-BE3B-6F71CF64A1B6}" srcOrd="1" destOrd="0" presId="urn:microsoft.com/office/officeart/2005/8/layout/vList2"/>
    <dgm:cxn modelId="{7566C8DF-0FFB-4628-9641-09CFC0E9D392}" type="presParOf" srcId="{0BF031F6-006B-47E2-AED5-DE6D6AB69AC4}" destId="{C1639D9D-B22E-4317-B64A-F77BDF96AE4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96009-B5AF-4C1B-9B8B-FCA21BE8C9ED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4AFBE96-6A1C-48CD-A35D-443793C9305D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Samuel Morse </a:t>
          </a:r>
          <a:r>
            <a:rPr lang="hr-HR" dirty="0"/>
            <a:t>– američki znanstvenik</a:t>
          </a:r>
          <a:endParaRPr lang="en-US" dirty="0"/>
        </a:p>
      </dgm:t>
    </dgm:pt>
    <dgm:pt modelId="{93C07B2B-A24D-4910-8B16-389F7286FF36}" type="parTrans" cxnId="{64B14C48-8509-4AF1-A986-CC7ABB3F2DF8}">
      <dgm:prSet/>
      <dgm:spPr/>
      <dgm:t>
        <a:bodyPr/>
        <a:lstStyle/>
        <a:p>
          <a:endParaRPr lang="en-US"/>
        </a:p>
      </dgm:t>
    </dgm:pt>
    <dgm:pt modelId="{D6BDB6D0-B47B-4EB5-AEE7-854868F13998}" type="sibTrans" cxnId="{64B14C48-8509-4AF1-A986-CC7ABB3F2DF8}">
      <dgm:prSet/>
      <dgm:spPr/>
      <dgm:t>
        <a:bodyPr/>
        <a:lstStyle/>
        <a:p>
          <a:endParaRPr lang="en-US"/>
        </a:p>
      </dgm:t>
    </dgm:pt>
    <dgm:pt modelId="{26685A78-7CF1-41CB-9BA5-926A99F6B75D}">
      <dgm:prSet/>
      <dgm:spPr/>
      <dgm:t>
        <a:bodyPr/>
        <a:lstStyle/>
        <a:p>
          <a:pPr algn="l"/>
          <a:r>
            <a:rPr lang="hr-HR" dirty="0"/>
            <a:t>Usavršio telekomunikacijski uređaj za prijenos vijesti na daljinu –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telegraf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517BD4-2A52-4AB3-9F74-4DFC3E8F28D0}" type="parTrans" cxnId="{C6337481-9686-4F3B-BF24-DB9F7DFF9591}">
      <dgm:prSet/>
      <dgm:spPr/>
      <dgm:t>
        <a:bodyPr/>
        <a:lstStyle/>
        <a:p>
          <a:endParaRPr lang="en-US"/>
        </a:p>
      </dgm:t>
    </dgm:pt>
    <dgm:pt modelId="{1524AC42-7CCB-432C-AE22-FA7AB047EDF5}" type="sibTrans" cxnId="{C6337481-9686-4F3B-BF24-DB9F7DFF9591}">
      <dgm:prSet/>
      <dgm:spPr/>
      <dgm:t>
        <a:bodyPr/>
        <a:lstStyle/>
        <a:p>
          <a:endParaRPr lang="en-US"/>
        </a:p>
      </dgm:t>
    </dgm:pt>
    <dgm:pt modelId="{8EBBFF67-DBEC-487C-A77E-1BA015672B5A}">
      <dgm:prSet/>
      <dgm:spPr/>
      <dgm:t>
        <a:bodyPr/>
        <a:lstStyle/>
        <a:p>
          <a:pPr algn="l"/>
          <a:r>
            <a:rPr lang="hr-HR" dirty="0"/>
            <a:t>1837. godine – prva uspješna javna demonstracija telegrafa</a:t>
          </a:r>
          <a:endParaRPr lang="en-US" dirty="0"/>
        </a:p>
      </dgm:t>
    </dgm:pt>
    <dgm:pt modelId="{AD4AD723-EAE2-49BC-9D5F-63FF50B994F9}" type="parTrans" cxnId="{5276CE55-2F77-4D1C-B0A9-95D161207149}">
      <dgm:prSet/>
      <dgm:spPr/>
      <dgm:t>
        <a:bodyPr/>
        <a:lstStyle/>
        <a:p>
          <a:endParaRPr lang="en-US"/>
        </a:p>
      </dgm:t>
    </dgm:pt>
    <dgm:pt modelId="{4B5171FD-C767-485F-AF4A-14D80314B5ED}" type="sibTrans" cxnId="{5276CE55-2F77-4D1C-B0A9-95D161207149}">
      <dgm:prSet/>
      <dgm:spPr/>
      <dgm:t>
        <a:bodyPr/>
        <a:lstStyle/>
        <a:p>
          <a:endParaRPr lang="en-US"/>
        </a:p>
      </dgm:t>
    </dgm:pt>
    <dgm:pt modelId="{A2D5764A-6C9E-4591-AA7A-71DE9B36D4E9}">
      <dgm:prSet/>
      <dgm:spPr/>
      <dgm:t>
        <a:bodyPr/>
        <a:lstStyle/>
        <a:p>
          <a:pPr algn="just"/>
          <a:r>
            <a:rPr lang="hr-HR" dirty="0"/>
            <a:t>Morse razvio poznati kôd za prikaz tekstualnih znakova –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Morseova abeceda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72E775-F630-4523-82D5-AE29070F96E2}" type="parTrans" cxnId="{46FB5867-3C7C-4785-94D3-02C08C9EE43B}">
      <dgm:prSet/>
      <dgm:spPr/>
      <dgm:t>
        <a:bodyPr/>
        <a:lstStyle/>
        <a:p>
          <a:endParaRPr lang="en-US"/>
        </a:p>
      </dgm:t>
    </dgm:pt>
    <dgm:pt modelId="{204ADD22-0D05-4498-A7B6-C3F1AE991931}" type="sibTrans" cxnId="{46FB5867-3C7C-4785-94D3-02C08C9EE43B}">
      <dgm:prSet/>
      <dgm:spPr/>
      <dgm:t>
        <a:bodyPr/>
        <a:lstStyle/>
        <a:p>
          <a:endParaRPr lang="en-US"/>
        </a:p>
      </dgm:t>
    </dgm:pt>
    <dgm:pt modelId="{8F22E7CA-E3E4-401D-8ED2-B5187FD60D34}" type="pres">
      <dgm:prSet presAssocID="{62096009-B5AF-4C1B-9B8B-FCA21BE8C9ED}" presName="linear" presStyleCnt="0">
        <dgm:presLayoutVars>
          <dgm:animLvl val="lvl"/>
          <dgm:resizeHandles val="exact"/>
        </dgm:presLayoutVars>
      </dgm:prSet>
      <dgm:spPr/>
    </dgm:pt>
    <dgm:pt modelId="{989894A5-DE9E-4401-B878-812F4AB7A5ED}" type="pres">
      <dgm:prSet presAssocID="{94AFBE96-6A1C-48CD-A35D-443793C9305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4ED413D-071D-4467-8F7E-5B26AFF9942E}" type="pres">
      <dgm:prSet presAssocID="{D6BDB6D0-B47B-4EB5-AEE7-854868F13998}" presName="spacer" presStyleCnt="0"/>
      <dgm:spPr/>
    </dgm:pt>
    <dgm:pt modelId="{3D8A7A06-1DDB-4FA6-B61F-AE6105BAFFAD}" type="pres">
      <dgm:prSet presAssocID="{26685A78-7CF1-41CB-9BA5-926A99F6B75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0408657-C88A-42A1-B4FC-4066DE3AC0DE}" type="pres">
      <dgm:prSet presAssocID="{1524AC42-7CCB-432C-AE22-FA7AB047EDF5}" presName="spacer" presStyleCnt="0"/>
      <dgm:spPr/>
    </dgm:pt>
    <dgm:pt modelId="{09F67E71-B0A1-4851-908B-92B8BB2D737D}" type="pres">
      <dgm:prSet presAssocID="{8EBBFF67-DBEC-487C-A77E-1BA015672B5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510ED11-F80F-4C9C-9A08-648353FD66A4}" type="pres">
      <dgm:prSet presAssocID="{4B5171FD-C767-485F-AF4A-14D80314B5ED}" presName="spacer" presStyleCnt="0"/>
      <dgm:spPr/>
    </dgm:pt>
    <dgm:pt modelId="{DC562F4B-C72A-48FE-99AD-114870D7A431}" type="pres">
      <dgm:prSet presAssocID="{A2D5764A-6C9E-4591-AA7A-71DE9B36D4E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1476664-5AE4-40E7-B4F0-C5B0F4856743}" type="presOf" srcId="{94AFBE96-6A1C-48CD-A35D-443793C9305D}" destId="{989894A5-DE9E-4401-B878-812F4AB7A5ED}" srcOrd="0" destOrd="0" presId="urn:microsoft.com/office/officeart/2005/8/layout/vList2"/>
    <dgm:cxn modelId="{46FB5867-3C7C-4785-94D3-02C08C9EE43B}" srcId="{62096009-B5AF-4C1B-9B8B-FCA21BE8C9ED}" destId="{A2D5764A-6C9E-4591-AA7A-71DE9B36D4E9}" srcOrd="3" destOrd="0" parTransId="{E072E775-F630-4523-82D5-AE29070F96E2}" sibTransId="{204ADD22-0D05-4498-A7B6-C3F1AE991931}"/>
    <dgm:cxn modelId="{64B14C48-8509-4AF1-A986-CC7ABB3F2DF8}" srcId="{62096009-B5AF-4C1B-9B8B-FCA21BE8C9ED}" destId="{94AFBE96-6A1C-48CD-A35D-443793C9305D}" srcOrd="0" destOrd="0" parTransId="{93C07B2B-A24D-4910-8B16-389F7286FF36}" sibTransId="{D6BDB6D0-B47B-4EB5-AEE7-854868F13998}"/>
    <dgm:cxn modelId="{5276CE55-2F77-4D1C-B0A9-95D161207149}" srcId="{62096009-B5AF-4C1B-9B8B-FCA21BE8C9ED}" destId="{8EBBFF67-DBEC-487C-A77E-1BA015672B5A}" srcOrd="2" destOrd="0" parTransId="{AD4AD723-EAE2-49BC-9D5F-63FF50B994F9}" sibTransId="{4B5171FD-C767-485F-AF4A-14D80314B5ED}"/>
    <dgm:cxn modelId="{FEF80279-53A6-4E98-B12F-9686581DA0A1}" type="presOf" srcId="{26685A78-7CF1-41CB-9BA5-926A99F6B75D}" destId="{3D8A7A06-1DDB-4FA6-B61F-AE6105BAFFAD}" srcOrd="0" destOrd="0" presId="urn:microsoft.com/office/officeart/2005/8/layout/vList2"/>
    <dgm:cxn modelId="{C6337481-9686-4F3B-BF24-DB9F7DFF9591}" srcId="{62096009-B5AF-4C1B-9B8B-FCA21BE8C9ED}" destId="{26685A78-7CF1-41CB-9BA5-926A99F6B75D}" srcOrd="1" destOrd="0" parTransId="{C9517BD4-2A52-4AB3-9F74-4DFC3E8F28D0}" sibTransId="{1524AC42-7CCB-432C-AE22-FA7AB047EDF5}"/>
    <dgm:cxn modelId="{B7437D9D-BBF6-4A91-B534-711AD3408011}" type="presOf" srcId="{A2D5764A-6C9E-4591-AA7A-71DE9B36D4E9}" destId="{DC562F4B-C72A-48FE-99AD-114870D7A431}" srcOrd="0" destOrd="0" presId="urn:microsoft.com/office/officeart/2005/8/layout/vList2"/>
    <dgm:cxn modelId="{2EEBC1A4-2C0B-4540-942A-6CAFFEEC9EE8}" type="presOf" srcId="{62096009-B5AF-4C1B-9B8B-FCA21BE8C9ED}" destId="{8F22E7CA-E3E4-401D-8ED2-B5187FD60D34}" srcOrd="0" destOrd="0" presId="urn:microsoft.com/office/officeart/2005/8/layout/vList2"/>
    <dgm:cxn modelId="{2A24CAB3-0D3F-4212-A02A-98FA1799C525}" type="presOf" srcId="{8EBBFF67-DBEC-487C-A77E-1BA015672B5A}" destId="{09F67E71-B0A1-4851-908B-92B8BB2D737D}" srcOrd="0" destOrd="0" presId="urn:microsoft.com/office/officeart/2005/8/layout/vList2"/>
    <dgm:cxn modelId="{A311848A-2C46-469E-927D-5A7E521FC083}" type="presParOf" srcId="{8F22E7CA-E3E4-401D-8ED2-B5187FD60D34}" destId="{989894A5-DE9E-4401-B878-812F4AB7A5ED}" srcOrd="0" destOrd="0" presId="urn:microsoft.com/office/officeart/2005/8/layout/vList2"/>
    <dgm:cxn modelId="{004328D4-8F88-4876-B5E8-95288D7A24AE}" type="presParOf" srcId="{8F22E7CA-E3E4-401D-8ED2-B5187FD60D34}" destId="{14ED413D-071D-4467-8F7E-5B26AFF9942E}" srcOrd="1" destOrd="0" presId="urn:microsoft.com/office/officeart/2005/8/layout/vList2"/>
    <dgm:cxn modelId="{BBB9271C-76CF-44E8-BBDE-427EE8FDD3B5}" type="presParOf" srcId="{8F22E7CA-E3E4-401D-8ED2-B5187FD60D34}" destId="{3D8A7A06-1DDB-4FA6-B61F-AE6105BAFFAD}" srcOrd="2" destOrd="0" presId="urn:microsoft.com/office/officeart/2005/8/layout/vList2"/>
    <dgm:cxn modelId="{703A209C-08C0-4A70-BF33-63BD7D712084}" type="presParOf" srcId="{8F22E7CA-E3E4-401D-8ED2-B5187FD60D34}" destId="{40408657-C88A-42A1-B4FC-4066DE3AC0DE}" srcOrd="3" destOrd="0" presId="urn:microsoft.com/office/officeart/2005/8/layout/vList2"/>
    <dgm:cxn modelId="{08EE206D-9FAB-43A4-B89F-A0C89BA75171}" type="presParOf" srcId="{8F22E7CA-E3E4-401D-8ED2-B5187FD60D34}" destId="{09F67E71-B0A1-4851-908B-92B8BB2D737D}" srcOrd="4" destOrd="0" presId="urn:microsoft.com/office/officeart/2005/8/layout/vList2"/>
    <dgm:cxn modelId="{02EC99D8-C7DB-4BF7-8B25-66C393A953E2}" type="presParOf" srcId="{8F22E7CA-E3E4-401D-8ED2-B5187FD60D34}" destId="{7510ED11-F80F-4C9C-9A08-648353FD66A4}" srcOrd="5" destOrd="0" presId="urn:microsoft.com/office/officeart/2005/8/layout/vList2"/>
    <dgm:cxn modelId="{05E78653-BB30-4CBB-8DD4-1070DEC2173C}" type="presParOf" srcId="{8F22E7CA-E3E4-401D-8ED2-B5187FD60D34}" destId="{DC562F4B-C72A-48FE-99AD-114870D7A43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83063E-BE9F-46C1-B9F5-736242E97362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4A7D9FA2-D539-4663-8732-1099B5DA31FF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Alexander Graham Bell </a:t>
          </a:r>
          <a:r>
            <a:rPr lang="hr-HR" dirty="0"/>
            <a:t>– izumio prvi upotrebljivi telefon</a:t>
          </a:r>
          <a:endParaRPr lang="en-US" dirty="0"/>
        </a:p>
      </dgm:t>
    </dgm:pt>
    <dgm:pt modelId="{F4D06C7F-E5E0-4C19-B7E3-07EB7BD2D275}" type="parTrans" cxnId="{81F01ADE-4D8E-45A3-86F4-3B6F38FDF0BF}">
      <dgm:prSet/>
      <dgm:spPr/>
      <dgm:t>
        <a:bodyPr/>
        <a:lstStyle/>
        <a:p>
          <a:endParaRPr lang="en-US"/>
        </a:p>
      </dgm:t>
    </dgm:pt>
    <dgm:pt modelId="{4E4BDCC5-0AE0-4DD1-BCDB-493D29BE7D60}" type="sibTrans" cxnId="{81F01ADE-4D8E-45A3-86F4-3B6F38FDF0BF}">
      <dgm:prSet/>
      <dgm:spPr/>
      <dgm:t>
        <a:bodyPr/>
        <a:lstStyle/>
        <a:p>
          <a:endParaRPr lang="en-US"/>
        </a:p>
      </dgm:t>
    </dgm:pt>
    <dgm:pt modelId="{5624F72F-B477-42A9-A9E4-9C6866F28BC3}">
      <dgm:prSet/>
      <dgm:spPr/>
      <dgm:t>
        <a:bodyPr/>
        <a:lstStyle/>
        <a:p>
          <a:r>
            <a:rPr lang="hr-HR"/>
            <a:t>Prve telefonske mreže bile lokalne – nisu se mogla zvati udaljena mjesta</a:t>
          </a:r>
          <a:endParaRPr lang="en-US"/>
        </a:p>
      </dgm:t>
    </dgm:pt>
    <dgm:pt modelId="{43DA3617-AD65-428E-BFE8-EF733424750F}" type="parTrans" cxnId="{F6B7CD6C-E1E0-4CF1-A18F-6D317CC855D3}">
      <dgm:prSet/>
      <dgm:spPr/>
      <dgm:t>
        <a:bodyPr/>
        <a:lstStyle/>
        <a:p>
          <a:endParaRPr lang="en-US"/>
        </a:p>
      </dgm:t>
    </dgm:pt>
    <dgm:pt modelId="{D4603391-5985-4CCB-B0CD-A69245215DC5}" type="sibTrans" cxnId="{F6B7CD6C-E1E0-4CF1-A18F-6D317CC855D3}">
      <dgm:prSet/>
      <dgm:spPr/>
      <dgm:t>
        <a:bodyPr/>
        <a:lstStyle/>
        <a:p>
          <a:endParaRPr lang="en-US"/>
        </a:p>
      </dgm:t>
    </dgm:pt>
    <dgm:pt modelId="{3B1496F0-2851-4046-92D2-A67833B56B3B}">
      <dgm:prSet/>
      <dgm:spPr/>
      <dgm:t>
        <a:bodyPr/>
        <a:lstStyle/>
        <a:p>
          <a:r>
            <a:rPr lang="hr-HR"/>
            <a:t>Vezu ručno uspostavljao telefonist u centrali</a:t>
          </a:r>
          <a:endParaRPr lang="en-US"/>
        </a:p>
      </dgm:t>
    </dgm:pt>
    <dgm:pt modelId="{5CBDE532-2F1A-4710-938C-B896CC99F62C}" type="parTrans" cxnId="{F54557AC-09AC-488A-B0C7-AB67D2EC1636}">
      <dgm:prSet/>
      <dgm:spPr/>
      <dgm:t>
        <a:bodyPr/>
        <a:lstStyle/>
        <a:p>
          <a:endParaRPr lang="en-US"/>
        </a:p>
      </dgm:t>
    </dgm:pt>
    <dgm:pt modelId="{A899C382-5117-4076-A297-CF3847BA697A}" type="sibTrans" cxnId="{F54557AC-09AC-488A-B0C7-AB67D2EC1636}">
      <dgm:prSet/>
      <dgm:spPr/>
      <dgm:t>
        <a:bodyPr/>
        <a:lstStyle/>
        <a:p>
          <a:endParaRPr lang="en-US"/>
        </a:p>
      </dgm:t>
    </dgm:pt>
    <dgm:pt modelId="{CB3589BE-3A63-4C38-AB7D-CB624C25E070}" type="pres">
      <dgm:prSet presAssocID="{7283063E-BE9F-46C1-B9F5-736242E97362}" presName="linear" presStyleCnt="0">
        <dgm:presLayoutVars>
          <dgm:animLvl val="lvl"/>
          <dgm:resizeHandles val="exact"/>
        </dgm:presLayoutVars>
      </dgm:prSet>
      <dgm:spPr/>
    </dgm:pt>
    <dgm:pt modelId="{2BDBA73C-840B-4EAD-B1EB-D169E31DE54B}" type="pres">
      <dgm:prSet presAssocID="{4A7D9FA2-D539-4663-8732-1099B5DA31F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3F7A8E5-F9D3-48C4-8104-6CD82514B260}" type="pres">
      <dgm:prSet presAssocID="{4E4BDCC5-0AE0-4DD1-BCDB-493D29BE7D60}" presName="spacer" presStyleCnt="0"/>
      <dgm:spPr/>
    </dgm:pt>
    <dgm:pt modelId="{5AD92EA7-EA95-4E63-BB0E-E6A02BAD28F5}" type="pres">
      <dgm:prSet presAssocID="{5624F72F-B477-42A9-A9E4-9C6866F28BC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B0F2543-E0D1-4C56-9496-0FC9F6B110E5}" type="pres">
      <dgm:prSet presAssocID="{D4603391-5985-4CCB-B0CD-A69245215DC5}" presName="spacer" presStyleCnt="0"/>
      <dgm:spPr/>
    </dgm:pt>
    <dgm:pt modelId="{FE358106-680B-40AE-98A3-964536BFE00E}" type="pres">
      <dgm:prSet presAssocID="{3B1496F0-2851-4046-92D2-A67833B56B3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220172D-391B-457A-BC7A-ED63AE55E35D}" type="presOf" srcId="{3B1496F0-2851-4046-92D2-A67833B56B3B}" destId="{FE358106-680B-40AE-98A3-964536BFE00E}" srcOrd="0" destOrd="0" presId="urn:microsoft.com/office/officeart/2005/8/layout/vList2"/>
    <dgm:cxn modelId="{AA48EC5C-91DE-4E68-A096-B2DF0167B2C9}" type="presOf" srcId="{5624F72F-B477-42A9-A9E4-9C6866F28BC3}" destId="{5AD92EA7-EA95-4E63-BB0E-E6A02BAD28F5}" srcOrd="0" destOrd="0" presId="urn:microsoft.com/office/officeart/2005/8/layout/vList2"/>
    <dgm:cxn modelId="{95F17D42-5A34-4EB5-9A56-16A94240053D}" type="presOf" srcId="{4A7D9FA2-D539-4663-8732-1099B5DA31FF}" destId="{2BDBA73C-840B-4EAD-B1EB-D169E31DE54B}" srcOrd="0" destOrd="0" presId="urn:microsoft.com/office/officeart/2005/8/layout/vList2"/>
    <dgm:cxn modelId="{F6B7CD6C-E1E0-4CF1-A18F-6D317CC855D3}" srcId="{7283063E-BE9F-46C1-B9F5-736242E97362}" destId="{5624F72F-B477-42A9-A9E4-9C6866F28BC3}" srcOrd="1" destOrd="0" parTransId="{43DA3617-AD65-428E-BFE8-EF733424750F}" sibTransId="{D4603391-5985-4CCB-B0CD-A69245215DC5}"/>
    <dgm:cxn modelId="{F54557AC-09AC-488A-B0C7-AB67D2EC1636}" srcId="{7283063E-BE9F-46C1-B9F5-736242E97362}" destId="{3B1496F0-2851-4046-92D2-A67833B56B3B}" srcOrd="2" destOrd="0" parTransId="{5CBDE532-2F1A-4710-938C-B896CC99F62C}" sibTransId="{A899C382-5117-4076-A297-CF3847BA697A}"/>
    <dgm:cxn modelId="{81F01ADE-4D8E-45A3-86F4-3B6F38FDF0BF}" srcId="{7283063E-BE9F-46C1-B9F5-736242E97362}" destId="{4A7D9FA2-D539-4663-8732-1099B5DA31FF}" srcOrd="0" destOrd="0" parTransId="{F4D06C7F-E5E0-4C19-B7E3-07EB7BD2D275}" sibTransId="{4E4BDCC5-0AE0-4DD1-BCDB-493D29BE7D60}"/>
    <dgm:cxn modelId="{21DA5EF2-EEBE-4F3B-AB96-3B545BF56305}" type="presOf" srcId="{7283063E-BE9F-46C1-B9F5-736242E97362}" destId="{CB3589BE-3A63-4C38-AB7D-CB624C25E070}" srcOrd="0" destOrd="0" presId="urn:microsoft.com/office/officeart/2005/8/layout/vList2"/>
    <dgm:cxn modelId="{3AA941C9-85F2-43D3-A03D-D198232E1B15}" type="presParOf" srcId="{CB3589BE-3A63-4C38-AB7D-CB624C25E070}" destId="{2BDBA73C-840B-4EAD-B1EB-D169E31DE54B}" srcOrd="0" destOrd="0" presId="urn:microsoft.com/office/officeart/2005/8/layout/vList2"/>
    <dgm:cxn modelId="{0EB6231B-7080-41BA-A011-E1EC8FEB5C4B}" type="presParOf" srcId="{CB3589BE-3A63-4C38-AB7D-CB624C25E070}" destId="{33F7A8E5-F9D3-48C4-8104-6CD82514B260}" srcOrd="1" destOrd="0" presId="urn:microsoft.com/office/officeart/2005/8/layout/vList2"/>
    <dgm:cxn modelId="{B52E2FEC-A4EB-4B27-9CC6-D07FB6BEC420}" type="presParOf" srcId="{CB3589BE-3A63-4C38-AB7D-CB624C25E070}" destId="{5AD92EA7-EA95-4E63-BB0E-E6A02BAD28F5}" srcOrd="2" destOrd="0" presId="urn:microsoft.com/office/officeart/2005/8/layout/vList2"/>
    <dgm:cxn modelId="{9DE8E9B9-4E62-43B0-88BC-7B54AC37BA2A}" type="presParOf" srcId="{CB3589BE-3A63-4C38-AB7D-CB624C25E070}" destId="{AB0F2543-E0D1-4C56-9496-0FC9F6B110E5}" srcOrd="3" destOrd="0" presId="urn:microsoft.com/office/officeart/2005/8/layout/vList2"/>
    <dgm:cxn modelId="{CD5A3DEF-10E6-441D-A4E0-89534B8A3B93}" type="presParOf" srcId="{CB3589BE-3A63-4C38-AB7D-CB624C25E070}" destId="{FE358106-680B-40AE-98A3-964536BFE00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096009-B5AF-4C1B-9B8B-FCA21BE8C9ED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4AFBE96-6A1C-48CD-A35D-443793C9305D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Guglielmo Marconi </a:t>
          </a:r>
          <a:r>
            <a:rPr lang="hr-HR" dirty="0"/>
            <a:t>– talijanski izumitelj</a:t>
          </a:r>
          <a:endParaRPr lang="en-US" dirty="0"/>
        </a:p>
      </dgm:t>
    </dgm:pt>
    <dgm:pt modelId="{93C07B2B-A24D-4910-8B16-389F7286FF36}" type="parTrans" cxnId="{64B14C48-8509-4AF1-A986-CC7ABB3F2DF8}">
      <dgm:prSet/>
      <dgm:spPr/>
      <dgm:t>
        <a:bodyPr/>
        <a:lstStyle/>
        <a:p>
          <a:endParaRPr lang="en-US"/>
        </a:p>
      </dgm:t>
    </dgm:pt>
    <dgm:pt modelId="{D6BDB6D0-B47B-4EB5-AEE7-854868F13998}" type="sibTrans" cxnId="{64B14C48-8509-4AF1-A986-CC7ABB3F2DF8}">
      <dgm:prSet/>
      <dgm:spPr/>
      <dgm:t>
        <a:bodyPr/>
        <a:lstStyle/>
        <a:p>
          <a:endParaRPr lang="en-US"/>
        </a:p>
      </dgm:t>
    </dgm:pt>
    <dgm:pt modelId="{26685A78-7CF1-41CB-9BA5-926A99F6B75D}">
      <dgm:prSet/>
      <dgm:spPr/>
      <dgm:t>
        <a:bodyPr/>
        <a:lstStyle/>
        <a:p>
          <a:pPr algn="just"/>
          <a:r>
            <a:rPr lang="hr-HR" dirty="0"/>
            <a:t>Dokazao da za prijenos informacija nije potrebna žica – one se mogu prenositi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radiovalovima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517BD4-2A52-4AB3-9F74-4DFC3E8F28D0}" type="parTrans" cxnId="{C6337481-9686-4F3B-BF24-DB9F7DFF9591}">
      <dgm:prSet/>
      <dgm:spPr/>
      <dgm:t>
        <a:bodyPr/>
        <a:lstStyle/>
        <a:p>
          <a:endParaRPr lang="en-US"/>
        </a:p>
      </dgm:t>
    </dgm:pt>
    <dgm:pt modelId="{1524AC42-7CCB-432C-AE22-FA7AB047EDF5}" type="sibTrans" cxnId="{C6337481-9686-4F3B-BF24-DB9F7DFF9591}">
      <dgm:prSet/>
      <dgm:spPr/>
      <dgm:t>
        <a:bodyPr/>
        <a:lstStyle/>
        <a:p>
          <a:endParaRPr lang="en-US"/>
        </a:p>
      </dgm:t>
    </dgm:pt>
    <dgm:pt modelId="{8EBBFF67-DBEC-487C-A77E-1BA015672B5A}">
      <dgm:prSet/>
      <dgm:spPr/>
      <dgm:t>
        <a:bodyPr/>
        <a:lstStyle/>
        <a:p>
          <a:pPr algn="just"/>
          <a:r>
            <a:rPr lang="hr-HR" dirty="0"/>
            <a:t>Potkraj XIX. stoljeća signalima povezao Englesku i Francusku</a:t>
          </a:r>
          <a:endParaRPr lang="en-US" dirty="0"/>
        </a:p>
      </dgm:t>
    </dgm:pt>
    <dgm:pt modelId="{AD4AD723-EAE2-49BC-9D5F-63FF50B994F9}" type="parTrans" cxnId="{5276CE55-2F77-4D1C-B0A9-95D161207149}">
      <dgm:prSet/>
      <dgm:spPr/>
      <dgm:t>
        <a:bodyPr/>
        <a:lstStyle/>
        <a:p>
          <a:endParaRPr lang="en-US"/>
        </a:p>
      </dgm:t>
    </dgm:pt>
    <dgm:pt modelId="{4B5171FD-C767-485F-AF4A-14D80314B5ED}" type="sibTrans" cxnId="{5276CE55-2F77-4D1C-B0A9-95D161207149}">
      <dgm:prSet/>
      <dgm:spPr/>
      <dgm:t>
        <a:bodyPr/>
        <a:lstStyle/>
        <a:p>
          <a:endParaRPr lang="en-US"/>
        </a:p>
      </dgm:t>
    </dgm:pt>
    <dgm:pt modelId="{A2D5764A-6C9E-4591-AA7A-71DE9B36D4E9}">
      <dgm:prSet/>
      <dgm:spPr/>
      <dgm:t>
        <a:bodyPr/>
        <a:lstStyle/>
        <a:p>
          <a:pPr algn="just"/>
          <a:r>
            <a:rPr lang="hr-HR" dirty="0"/>
            <a:t>Uspio poslati signale preko Atlantskog oceana u Ameriku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72E775-F630-4523-82D5-AE29070F96E2}" type="parTrans" cxnId="{46FB5867-3C7C-4785-94D3-02C08C9EE43B}">
      <dgm:prSet/>
      <dgm:spPr/>
      <dgm:t>
        <a:bodyPr/>
        <a:lstStyle/>
        <a:p>
          <a:endParaRPr lang="en-US"/>
        </a:p>
      </dgm:t>
    </dgm:pt>
    <dgm:pt modelId="{204ADD22-0D05-4498-A7B6-C3F1AE991931}" type="sibTrans" cxnId="{46FB5867-3C7C-4785-94D3-02C08C9EE43B}">
      <dgm:prSet/>
      <dgm:spPr/>
      <dgm:t>
        <a:bodyPr/>
        <a:lstStyle/>
        <a:p>
          <a:endParaRPr lang="en-US"/>
        </a:p>
      </dgm:t>
    </dgm:pt>
    <dgm:pt modelId="{8F22E7CA-E3E4-401D-8ED2-B5187FD60D34}" type="pres">
      <dgm:prSet presAssocID="{62096009-B5AF-4C1B-9B8B-FCA21BE8C9ED}" presName="linear" presStyleCnt="0">
        <dgm:presLayoutVars>
          <dgm:animLvl val="lvl"/>
          <dgm:resizeHandles val="exact"/>
        </dgm:presLayoutVars>
      </dgm:prSet>
      <dgm:spPr/>
    </dgm:pt>
    <dgm:pt modelId="{989894A5-DE9E-4401-B878-812F4AB7A5ED}" type="pres">
      <dgm:prSet presAssocID="{94AFBE96-6A1C-48CD-A35D-443793C9305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4ED413D-071D-4467-8F7E-5B26AFF9942E}" type="pres">
      <dgm:prSet presAssocID="{D6BDB6D0-B47B-4EB5-AEE7-854868F13998}" presName="spacer" presStyleCnt="0"/>
      <dgm:spPr/>
    </dgm:pt>
    <dgm:pt modelId="{3D8A7A06-1DDB-4FA6-B61F-AE6105BAFFAD}" type="pres">
      <dgm:prSet presAssocID="{26685A78-7CF1-41CB-9BA5-926A99F6B75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0408657-C88A-42A1-B4FC-4066DE3AC0DE}" type="pres">
      <dgm:prSet presAssocID="{1524AC42-7CCB-432C-AE22-FA7AB047EDF5}" presName="spacer" presStyleCnt="0"/>
      <dgm:spPr/>
    </dgm:pt>
    <dgm:pt modelId="{09F67E71-B0A1-4851-908B-92B8BB2D737D}" type="pres">
      <dgm:prSet presAssocID="{8EBBFF67-DBEC-487C-A77E-1BA015672B5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510ED11-F80F-4C9C-9A08-648353FD66A4}" type="pres">
      <dgm:prSet presAssocID="{4B5171FD-C767-485F-AF4A-14D80314B5ED}" presName="spacer" presStyleCnt="0"/>
      <dgm:spPr/>
    </dgm:pt>
    <dgm:pt modelId="{DC562F4B-C72A-48FE-99AD-114870D7A431}" type="pres">
      <dgm:prSet presAssocID="{A2D5764A-6C9E-4591-AA7A-71DE9B36D4E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1476664-5AE4-40E7-B4F0-C5B0F4856743}" type="presOf" srcId="{94AFBE96-6A1C-48CD-A35D-443793C9305D}" destId="{989894A5-DE9E-4401-B878-812F4AB7A5ED}" srcOrd="0" destOrd="0" presId="urn:microsoft.com/office/officeart/2005/8/layout/vList2"/>
    <dgm:cxn modelId="{46FB5867-3C7C-4785-94D3-02C08C9EE43B}" srcId="{62096009-B5AF-4C1B-9B8B-FCA21BE8C9ED}" destId="{A2D5764A-6C9E-4591-AA7A-71DE9B36D4E9}" srcOrd="3" destOrd="0" parTransId="{E072E775-F630-4523-82D5-AE29070F96E2}" sibTransId="{204ADD22-0D05-4498-A7B6-C3F1AE991931}"/>
    <dgm:cxn modelId="{64B14C48-8509-4AF1-A986-CC7ABB3F2DF8}" srcId="{62096009-B5AF-4C1B-9B8B-FCA21BE8C9ED}" destId="{94AFBE96-6A1C-48CD-A35D-443793C9305D}" srcOrd="0" destOrd="0" parTransId="{93C07B2B-A24D-4910-8B16-389F7286FF36}" sibTransId="{D6BDB6D0-B47B-4EB5-AEE7-854868F13998}"/>
    <dgm:cxn modelId="{5276CE55-2F77-4D1C-B0A9-95D161207149}" srcId="{62096009-B5AF-4C1B-9B8B-FCA21BE8C9ED}" destId="{8EBBFF67-DBEC-487C-A77E-1BA015672B5A}" srcOrd="2" destOrd="0" parTransId="{AD4AD723-EAE2-49BC-9D5F-63FF50B994F9}" sibTransId="{4B5171FD-C767-485F-AF4A-14D80314B5ED}"/>
    <dgm:cxn modelId="{FEF80279-53A6-4E98-B12F-9686581DA0A1}" type="presOf" srcId="{26685A78-7CF1-41CB-9BA5-926A99F6B75D}" destId="{3D8A7A06-1DDB-4FA6-B61F-AE6105BAFFAD}" srcOrd="0" destOrd="0" presId="urn:microsoft.com/office/officeart/2005/8/layout/vList2"/>
    <dgm:cxn modelId="{C6337481-9686-4F3B-BF24-DB9F7DFF9591}" srcId="{62096009-B5AF-4C1B-9B8B-FCA21BE8C9ED}" destId="{26685A78-7CF1-41CB-9BA5-926A99F6B75D}" srcOrd="1" destOrd="0" parTransId="{C9517BD4-2A52-4AB3-9F74-4DFC3E8F28D0}" sibTransId="{1524AC42-7CCB-432C-AE22-FA7AB047EDF5}"/>
    <dgm:cxn modelId="{B7437D9D-BBF6-4A91-B534-711AD3408011}" type="presOf" srcId="{A2D5764A-6C9E-4591-AA7A-71DE9B36D4E9}" destId="{DC562F4B-C72A-48FE-99AD-114870D7A431}" srcOrd="0" destOrd="0" presId="urn:microsoft.com/office/officeart/2005/8/layout/vList2"/>
    <dgm:cxn modelId="{2EEBC1A4-2C0B-4540-942A-6CAFFEEC9EE8}" type="presOf" srcId="{62096009-B5AF-4C1B-9B8B-FCA21BE8C9ED}" destId="{8F22E7CA-E3E4-401D-8ED2-B5187FD60D34}" srcOrd="0" destOrd="0" presId="urn:microsoft.com/office/officeart/2005/8/layout/vList2"/>
    <dgm:cxn modelId="{2A24CAB3-0D3F-4212-A02A-98FA1799C525}" type="presOf" srcId="{8EBBFF67-DBEC-487C-A77E-1BA015672B5A}" destId="{09F67E71-B0A1-4851-908B-92B8BB2D737D}" srcOrd="0" destOrd="0" presId="urn:microsoft.com/office/officeart/2005/8/layout/vList2"/>
    <dgm:cxn modelId="{A311848A-2C46-469E-927D-5A7E521FC083}" type="presParOf" srcId="{8F22E7CA-E3E4-401D-8ED2-B5187FD60D34}" destId="{989894A5-DE9E-4401-B878-812F4AB7A5ED}" srcOrd="0" destOrd="0" presId="urn:microsoft.com/office/officeart/2005/8/layout/vList2"/>
    <dgm:cxn modelId="{004328D4-8F88-4876-B5E8-95288D7A24AE}" type="presParOf" srcId="{8F22E7CA-E3E4-401D-8ED2-B5187FD60D34}" destId="{14ED413D-071D-4467-8F7E-5B26AFF9942E}" srcOrd="1" destOrd="0" presId="urn:microsoft.com/office/officeart/2005/8/layout/vList2"/>
    <dgm:cxn modelId="{BBB9271C-76CF-44E8-BBDE-427EE8FDD3B5}" type="presParOf" srcId="{8F22E7CA-E3E4-401D-8ED2-B5187FD60D34}" destId="{3D8A7A06-1DDB-4FA6-B61F-AE6105BAFFAD}" srcOrd="2" destOrd="0" presId="urn:microsoft.com/office/officeart/2005/8/layout/vList2"/>
    <dgm:cxn modelId="{703A209C-08C0-4A70-BF33-63BD7D712084}" type="presParOf" srcId="{8F22E7CA-E3E4-401D-8ED2-B5187FD60D34}" destId="{40408657-C88A-42A1-B4FC-4066DE3AC0DE}" srcOrd="3" destOrd="0" presId="urn:microsoft.com/office/officeart/2005/8/layout/vList2"/>
    <dgm:cxn modelId="{08EE206D-9FAB-43A4-B89F-A0C89BA75171}" type="presParOf" srcId="{8F22E7CA-E3E4-401D-8ED2-B5187FD60D34}" destId="{09F67E71-B0A1-4851-908B-92B8BB2D737D}" srcOrd="4" destOrd="0" presId="urn:microsoft.com/office/officeart/2005/8/layout/vList2"/>
    <dgm:cxn modelId="{02EC99D8-C7DB-4BF7-8B25-66C393A953E2}" type="presParOf" srcId="{8F22E7CA-E3E4-401D-8ED2-B5187FD60D34}" destId="{7510ED11-F80F-4C9C-9A08-648353FD66A4}" srcOrd="5" destOrd="0" presId="urn:microsoft.com/office/officeart/2005/8/layout/vList2"/>
    <dgm:cxn modelId="{05E78653-BB30-4CBB-8DD4-1070DEC2173C}" type="presParOf" srcId="{8F22E7CA-E3E4-401D-8ED2-B5187FD60D34}" destId="{DC562F4B-C72A-48FE-99AD-114870D7A43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C499F7-6EA6-4B4F-8BB2-414B5C091092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6F298132-2AFE-4AEC-B759-3F4D40E76423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Alfred Nobel </a:t>
          </a:r>
          <a:r>
            <a:rPr lang="hr-HR" dirty="0"/>
            <a:t>– švedski kemičar, industrijalac i filantrop</a:t>
          </a:r>
          <a:endParaRPr lang="en-US" dirty="0"/>
        </a:p>
      </dgm:t>
    </dgm:pt>
    <dgm:pt modelId="{C40DBFB0-83CA-4D53-B540-F188841EA9FB}" type="parTrans" cxnId="{7D7415D3-E9E5-456F-8D91-6625299D9990}">
      <dgm:prSet/>
      <dgm:spPr/>
      <dgm:t>
        <a:bodyPr/>
        <a:lstStyle/>
        <a:p>
          <a:endParaRPr lang="en-US"/>
        </a:p>
      </dgm:t>
    </dgm:pt>
    <dgm:pt modelId="{1E1409A9-47C2-4FCD-8E1C-4607F37273CD}" type="sibTrans" cxnId="{7D7415D3-E9E5-456F-8D91-6625299D9990}">
      <dgm:prSet/>
      <dgm:spPr/>
      <dgm:t>
        <a:bodyPr/>
        <a:lstStyle/>
        <a:p>
          <a:endParaRPr lang="en-US"/>
        </a:p>
      </dgm:t>
    </dgm:pt>
    <dgm:pt modelId="{646E6EA7-0E6B-4E1F-B21C-C391FDFC22B3}">
      <dgm:prSet/>
      <dgm:spPr/>
      <dgm:t>
        <a:bodyPr/>
        <a:lstStyle/>
        <a:p>
          <a:r>
            <a:rPr lang="hr-HR" dirty="0"/>
            <a:t>Brojni izumi, najpoznatiji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dinamit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A52A70-D2C6-4EEA-A696-486763EECD86}" type="parTrans" cxnId="{AD3B61CC-F8B5-44FD-BB5E-2EC1236678B0}">
      <dgm:prSet/>
      <dgm:spPr/>
      <dgm:t>
        <a:bodyPr/>
        <a:lstStyle/>
        <a:p>
          <a:endParaRPr lang="en-US"/>
        </a:p>
      </dgm:t>
    </dgm:pt>
    <dgm:pt modelId="{F3F3E8F6-799F-48D8-9923-7679D39FF937}" type="sibTrans" cxnId="{AD3B61CC-F8B5-44FD-BB5E-2EC1236678B0}">
      <dgm:prSet/>
      <dgm:spPr/>
      <dgm:t>
        <a:bodyPr/>
        <a:lstStyle/>
        <a:p>
          <a:endParaRPr lang="en-US"/>
        </a:p>
      </dgm:t>
    </dgm:pt>
    <dgm:pt modelId="{98DCB17D-1273-483D-B075-5D2B9270B0DF}">
      <dgm:prSet/>
      <dgm:spPr/>
      <dgm:t>
        <a:bodyPr/>
        <a:lstStyle/>
        <a:p>
          <a:r>
            <a:rPr lang="hr-HR" dirty="0"/>
            <a:t>Oporukom golemo bogatstvo ostavio čovječanstvu</a:t>
          </a:r>
          <a:endParaRPr lang="en-US" dirty="0"/>
        </a:p>
      </dgm:t>
    </dgm:pt>
    <dgm:pt modelId="{FD29C9FD-A9BB-458C-AB42-53C684C25AFD}" type="parTrans" cxnId="{F561A39A-223C-4F7D-9A88-7B29A711C201}">
      <dgm:prSet/>
      <dgm:spPr/>
      <dgm:t>
        <a:bodyPr/>
        <a:lstStyle/>
        <a:p>
          <a:endParaRPr lang="en-US"/>
        </a:p>
      </dgm:t>
    </dgm:pt>
    <dgm:pt modelId="{571A3CF5-A9E9-4938-9F80-9BA16B954A0B}" type="sibTrans" cxnId="{F561A39A-223C-4F7D-9A88-7B29A711C201}">
      <dgm:prSet/>
      <dgm:spPr/>
      <dgm:t>
        <a:bodyPr/>
        <a:lstStyle/>
        <a:p>
          <a:endParaRPr lang="en-US"/>
        </a:p>
      </dgm:t>
    </dgm:pt>
    <dgm:pt modelId="{C69FB02B-6556-458D-806D-F44059DED08F}">
      <dgm:prSet/>
      <dgm:spPr/>
      <dgm:t>
        <a:bodyPr/>
        <a:lstStyle/>
        <a:p>
          <a:r>
            <a:rPr lang="hr-HR" dirty="0"/>
            <a:t>Nakon njegove smrti utemeljena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Nobelova nagrada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0D8C91-E40F-45EA-87A4-4808EC5CEB35}" type="parTrans" cxnId="{BE1BA152-4C08-4B2B-BB91-798773050658}">
      <dgm:prSet/>
      <dgm:spPr/>
      <dgm:t>
        <a:bodyPr/>
        <a:lstStyle/>
        <a:p>
          <a:endParaRPr lang="en-US"/>
        </a:p>
      </dgm:t>
    </dgm:pt>
    <dgm:pt modelId="{850D3853-A74D-426B-941A-B4B9AE132857}" type="sibTrans" cxnId="{BE1BA152-4C08-4B2B-BB91-798773050658}">
      <dgm:prSet/>
      <dgm:spPr/>
      <dgm:t>
        <a:bodyPr/>
        <a:lstStyle/>
        <a:p>
          <a:endParaRPr lang="en-US"/>
        </a:p>
      </dgm:t>
    </dgm:pt>
    <dgm:pt modelId="{A6991E85-D2D9-4664-92C1-9AD3ABFD3F72}">
      <dgm:prSet/>
      <dgm:spPr/>
      <dgm:t>
        <a:bodyPr/>
        <a:lstStyle/>
        <a:p>
          <a:pPr algn="just"/>
          <a:r>
            <a:rPr lang="hr-HR" dirty="0"/>
            <a:t>Na petu obljetnicu Nobelove smrti dodijeljene prve nagrade za fiziku, kemiju, medicinu, književnost i mir</a:t>
          </a:r>
          <a:endParaRPr lang="en-US" dirty="0"/>
        </a:p>
      </dgm:t>
    </dgm:pt>
    <dgm:pt modelId="{675FEC80-CA32-4499-8977-DD12F1AD0CAB}" type="parTrans" cxnId="{E7D8CEF1-37D7-4AD1-96D5-F0E6E07DD4C1}">
      <dgm:prSet/>
      <dgm:spPr/>
      <dgm:t>
        <a:bodyPr/>
        <a:lstStyle/>
        <a:p>
          <a:endParaRPr lang="en-US"/>
        </a:p>
      </dgm:t>
    </dgm:pt>
    <dgm:pt modelId="{29999E7D-E846-4B94-98C4-F47D2DB705F5}" type="sibTrans" cxnId="{E7D8CEF1-37D7-4AD1-96D5-F0E6E07DD4C1}">
      <dgm:prSet/>
      <dgm:spPr/>
      <dgm:t>
        <a:bodyPr/>
        <a:lstStyle/>
        <a:p>
          <a:endParaRPr lang="en-US"/>
        </a:p>
      </dgm:t>
    </dgm:pt>
    <dgm:pt modelId="{024EB04E-3C7C-43F0-9E88-35C219664107}" type="pres">
      <dgm:prSet presAssocID="{9EC499F7-6EA6-4B4F-8BB2-414B5C091092}" presName="linear" presStyleCnt="0">
        <dgm:presLayoutVars>
          <dgm:animLvl val="lvl"/>
          <dgm:resizeHandles val="exact"/>
        </dgm:presLayoutVars>
      </dgm:prSet>
      <dgm:spPr/>
    </dgm:pt>
    <dgm:pt modelId="{B7E2368B-26CC-4FDC-A8F2-E5C0A873733D}" type="pres">
      <dgm:prSet presAssocID="{6F298132-2AFE-4AEC-B759-3F4D40E7642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F25A77F-96EA-4405-972B-10606129C9A2}" type="pres">
      <dgm:prSet presAssocID="{1E1409A9-47C2-4FCD-8E1C-4607F37273CD}" presName="spacer" presStyleCnt="0"/>
      <dgm:spPr/>
    </dgm:pt>
    <dgm:pt modelId="{2540E81E-6723-4ADC-A5A6-B3810F9928A6}" type="pres">
      <dgm:prSet presAssocID="{646E6EA7-0E6B-4E1F-B21C-C391FDFC22B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FDCA999-978B-49CC-A88B-32D188E74865}" type="pres">
      <dgm:prSet presAssocID="{F3F3E8F6-799F-48D8-9923-7679D39FF937}" presName="spacer" presStyleCnt="0"/>
      <dgm:spPr/>
    </dgm:pt>
    <dgm:pt modelId="{65A6EA7D-B2CB-425E-9313-12469240FBFE}" type="pres">
      <dgm:prSet presAssocID="{98DCB17D-1273-483D-B075-5D2B9270B0D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5366AD3-DFB9-42DF-BBD7-9CC5080298D4}" type="pres">
      <dgm:prSet presAssocID="{571A3CF5-A9E9-4938-9F80-9BA16B954A0B}" presName="spacer" presStyleCnt="0"/>
      <dgm:spPr/>
    </dgm:pt>
    <dgm:pt modelId="{FC198651-06A7-40B7-B267-0C856A385E4E}" type="pres">
      <dgm:prSet presAssocID="{C69FB02B-6556-458D-806D-F44059DED08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DFEEB0C-5C45-440E-AFD0-DA81878DDB91}" type="pres">
      <dgm:prSet presAssocID="{850D3853-A74D-426B-941A-B4B9AE132857}" presName="spacer" presStyleCnt="0"/>
      <dgm:spPr/>
    </dgm:pt>
    <dgm:pt modelId="{613DA667-33AE-4C41-9C25-0A417C81636A}" type="pres">
      <dgm:prSet presAssocID="{A6991E85-D2D9-4664-92C1-9AD3ABFD3F7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BB6E71F-C239-4CDA-B58D-A270197B7927}" type="presOf" srcId="{646E6EA7-0E6B-4E1F-B21C-C391FDFC22B3}" destId="{2540E81E-6723-4ADC-A5A6-B3810F9928A6}" srcOrd="0" destOrd="0" presId="urn:microsoft.com/office/officeart/2005/8/layout/vList2"/>
    <dgm:cxn modelId="{16764729-D0A8-479E-A93A-FD1EA435B315}" type="presOf" srcId="{9EC499F7-6EA6-4B4F-8BB2-414B5C091092}" destId="{024EB04E-3C7C-43F0-9E88-35C219664107}" srcOrd="0" destOrd="0" presId="urn:microsoft.com/office/officeart/2005/8/layout/vList2"/>
    <dgm:cxn modelId="{BE1BA152-4C08-4B2B-BB91-798773050658}" srcId="{9EC499F7-6EA6-4B4F-8BB2-414B5C091092}" destId="{C69FB02B-6556-458D-806D-F44059DED08F}" srcOrd="3" destOrd="0" parTransId="{230D8C91-E40F-45EA-87A4-4808EC5CEB35}" sibTransId="{850D3853-A74D-426B-941A-B4B9AE132857}"/>
    <dgm:cxn modelId="{8D03A173-2DC0-4E48-8E68-91AC120F7D10}" type="presOf" srcId="{6F298132-2AFE-4AEC-B759-3F4D40E76423}" destId="{B7E2368B-26CC-4FDC-A8F2-E5C0A873733D}" srcOrd="0" destOrd="0" presId="urn:microsoft.com/office/officeart/2005/8/layout/vList2"/>
    <dgm:cxn modelId="{AAC9F175-839B-4D06-8550-217A716E1898}" type="presOf" srcId="{C69FB02B-6556-458D-806D-F44059DED08F}" destId="{FC198651-06A7-40B7-B267-0C856A385E4E}" srcOrd="0" destOrd="0" presId="urn:microsoft.com/office/officeart/2005/8/layout/vList2"/>
    <dgm:cxn modelId="{F561A39A-223C-4F7D-9A88-7B29A711C201}" srcId="{9EC499F7-6EA6-4B4F-8BB2-414B5C091092}" destId="{98DCB17D-1273-483D-B075-5D2B9270B0DF}" srcOrd="2" destOrd="0" parTransId="{FD29C9FD-A9BB-458C-AB42-53C684C25AFD}" sibTransId="{571A3CF5-A9E9-4938-9F80-9BA16B954A0B}"/>
    <dgm:cxn modelId="{F06FB8AC-E88B-4577-B2E6-E37B923FC1BA}" type="presOf" srcId="{A6991E85-D2D9-4664-92C1-9AD3ABFD3F72}" destId="{613DA667-33AE-4C41-9C25-0A417C81636A}" srcOrd="0" destOrd="0" presId="urn:microsoft.com/office/officeart/2005/8/layout/vList2"/>
    <dgm:cxn modelId="{AD3B61CC-F8B5-44FD-BB5E-2EC1236678B0}" srcId="{9EC499F7-6EA6-4B4F-8BB2-414B5C091092}" destId="{646E6EA7-0E6B-4E1F-B21C-C391FDFC22B3}" srcOrd="1" destOrd="0" parTransId="{72A52A70-D2C6-4EEA-A696-486763EECD86}" sibTransId="{F3F3E8F6-799F-48D8-9923-7679D39FF937}"/>
    <dgm:cxn modelId="{7D7415D3-E9E5-456F-8D91-6625299D9990}" srcId="{9EC499F7-6EA6-4B4F-8BB2-414B5C091092}" destId="{6F298132-2AFE-4AEC-B759-3F4D40E76423}" srcOrd="0" destOrd="0" parTransId="{C40DBFB0-83CA-4D53-B540-F188841EA9FB}" sibTransId="{1E1409A9-47C2-4FCD-8E1C-4607F37273CD}"/>
    <dgm:cxn modelId="{E7D8CEF1-37D7-4AD1-96D5-F0E6E07DD4C1}" srcId="{9EC499F7-6EA6-4B4F-8BB2-414B5C091092}" destId="{A6991E85-D2D9-4664-92C1-9AD3ABFD3F72}" srcOrd="4" destOrd="0" parTransId="{675FEC80-CA32-4499-8977-DD12F1AD0CAB}" sibTransId="{29999E7D-E846-4B94-98C4-F47D2DB705F5}"/>
    <dgm:cxn modelId="{5D08EEF4-1CA6-4919-9B15-A6FC9D69B7C9}" type="presOf" srcId="{98DCB17D-1273-483D-B075-5D2B9270B0DF}" destId="{65A6EA7D-B2CB-425E-9313-12469240FBFE}" srcOrd="0" destOrd="0" presId="urn:microsoft.com/office/officeart/2005/8/layout/vList2"/>
    <dgm:cxn modelId="{01BDA7B7-F79E-4A51-B200-B5D996C66900}" type="presParOf" srcId="{024EB04E-3C7C-43F0-9E88-35C219664107}" destId="{B7E2368B-26CC-4FDC-A8F2-E5C0A873733D}" srcOrd="0" destOrd="0" presId="urn:microsoft.com/office/officeart/2005/8/layout/vList2"/>
    <dgm:cxn modelId="{F7E0FE62-A671-4FE1-89CC-1CC07292F777}" type="presParOf" srcId="{024EB04E-3C7C-43F0-9E88-35C219664107}" destId="{2F25A77F-96EA-4405-972B-10606129C9A2}" srcOrd="1" destOrd="0" presId="urn:microsoft.com/office/officeart/2005/8/layout/vList2"/>
    <dgm:cxn modelId="{C644881F-D139-468D-BB4C-1D9B7C7EF976}" type="presParOf" srcId="{024EB04E-3C7C-43F0-9E88-35C219664107}" destId="{2540E81E-6723-4ADC-A5A6-B3810F9928A6}" srcOrd="2" destOrd="0" presId="urn:microsoft.com/office/officeart/2005/8/layout/vList2"/>
    <dgm:cxn modelId="{07084F80-03D9-4243-A1D0-DB7769887AC4}" type="presParOf" srcId="{024EB04E-3C7C-43F0-9E88-35C219664107}" destId="{BFDCA999-978B-49CC-A88B-32D188E74865}" srcOrd="3" destOrd="0" presId="urn:microsoft.com/office/officeart/2005/8/layout/vList2"/>
    <dgm:cxn modelId="{268B9E56-33FE-466D-9EDD-12D5FF5E0950}" type="presParOf" srcId="{024EB04E-3C7C-43F0-9E88-35C219664107}" destId="{65A6EA7D-B2CB-425E-9313-12469240FBFE}" srcOrd="4" destOrd="0" presId="urn:microsoft.com/office/officeart/2005/8/layout/vList2"/>
    <dgm:cxn modelId="{0A247DA0-DB46-410D-8BEF-16BC3954221F}" type="presParOf" srcId="{024EB04E-3C7C-43F0-9E88-35C219664107}" destId="{15366AD3-DFB9-42DF-BBD7-9CC5080298D4}" srcOrd="5" destOrd="0" presId="urn:microsoft.com/office/officeart/2005/8/layout/vList2"/>
    <dgm:cxn modelId="{0CE08B72-28AF-40B1-8D51-C4BD87AE0013}" type="presParOf" srcId="{024EB04E-3C7C-43F0-9E88-35C219664107}" destId="{FC198651-06A7-40B7-B267-0C856A385E4E}" srcOrd="6" destOrd="0" presId="urn:microsoft.com/office/officeart/2005/8/layout/vList2"/>
    <dgm:cxn modelId="{DB8153E7-7F59-415E-994D-FDD8DDC67FBA}" type="presParOf" srcId="{024EB04E-3C7C-43F0-9E88-35C219664107}" destId="{DDFEEB0C-5C45-440E-AFD0-DA81878DDB91}" srcOrd="7" destOrd="0" presId="urn:microsoft.com/office/officeart/2005/8/layout/vList2"/>
    <dgm:cxn modelId="{FF9A4881-A609-4281-848C-61761BCA05AD}" type="presParOf" srcId="{024EB04E-3C7C-43F0-9E88-35C219664107}" destId="{613DA667-33AE-4C41-9C25-0A417C81636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743F9A-7C6D-4EE8-81BF-A41782C2223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8EA1D9A-D71F-4F48-AAAD-4CAB5EFFCCE9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Wilhelm Conrad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Röntgen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dirty="0"/>
            <a:t>– njemački fizičar</a:t>
          </a:r>
          <a:endParaRPr lang="en-US" dirty="0"/>
        </a:p>
      </dgm:t>
    </dgm:pt>
    <dgm:pt modelId="{FD037CC1-29F9-492C-8796-D24E0FB3E426}" type="parTrans" cxnId="{6F580146-F1CA-469B-A916-7131066A551D}">
      <dgm:prSet/>
      <dgm:spPr/>
      <dgm:t>
        <a:bodyPr/>
        <a:lstStyle/>
        <a:p>
          <a:endParaRPr lang="en-US"/>
        </a:p>
      </dgm:t>
    </dgm:pt>
    <dgm:pt modelId="{C64DB66B-D48B-4793-A572-AD936E571B27}" type="sibTrans" cxnId="{6F580146-F1CA-469B-A916-7131066A551D}">
      <dgm:prSet/>
      <dgm:spPr/>
      <dgm:t>
        <a:bodyPr/>
        <a:lstStyle/>
        <a:p>
          <a:endParaRPr lang="en-US"/>
        </a:p>
      </dgm:t>
    </dgm:pt>
    <dgm:pt modelId="{DA0E4F91-B94E-4D75-8E41-67996017FECD}">
      <dgm:prSet/>
      <dgm:spPr/>
      <dgm:t>
        <a:bodyPr/>
        <a:lstStyle/>
        <a:p>
          <a:r>
            <a:rPr lang="hr-HR" dirty="0"/>
            <a:t>Otkrio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X-zrake</a:t>
          </a:r>
          <a:r>
            <a:rPr lang="hr-HR" dirty="0"/>
            <a:t> – kasnije po njemu nazvane rendgensko zračenje</a:t>
          </a:r>
          <a:endParaRPr lang="en-US" dirty="0"/>
        </a:p>
      </dgm:t>
    </dgm:pt>
    <dgm:pt modelId="{A4CC49C4-D9A4-46CC-8F3F-E84FC9BFECD8}" type="parTrans" cxnId="{38BEF59F-031F-4330-A055-47CC4371CA86}">
      <dgm:prSet/>
      <dgm:spPr/>
      <dgm:t>
        <a:bodyPr/>
        <a:lstStyle/>
        <a:p>
          <a:endParaRPr lang="en-US"/>
        </a:p>
      </dgm:t>
    </dgm:pt>
    <dgm:pt modelId="{9D65C9F1-6501-409B-B999-36C2C346E555}" type="sibTrans" cxnId="{38BEF59F-031F-4330-A055-47CC4371CA86}">
      <dgm:prSet/>
      <dgm:spPr/>
      <dgm:t>
        <a:bodyPr/>
        <a:lstStyle/>
        <a:p>
          <a:endParaRPr lang="en-US"/>
        </a:p>
      </dgm:t>
    </dgm:pt>
    <dgm:pt modelId="{A1FDBE89-94B8-466E-83E2-432955F9B3BA}">
      <dgm:prSet/>
      <dgm:spPr/>
      <dgm:t>
        <a:bodyPr/>
        <a:lstStyle/>
        <a:p>
          <a:r>
            <a:rPr lang="hr-HR"/>
            <a:t>Otkriće x-zraka donijelo veliki napredak u medicini</a:t>
          </a:r>
          <a:endParaRPr lang="en-US"/>
        </a:p>
      </dgm:t>
    </dgm:pt>
    <dgm:pt modelId="{52A4C6F2-436A-4D36-B6DD-E0A96C8E6FFA}" type="parTrans" cxnId="{5403972C-83BC-46A1-97C0-F5630633F2FF}">
      <dgm:prSet/>
      <dgm:spPr/>
      <dgm:t>
        <a:bodyPr/>
        <a:lstStyle/>
        <a:p>
          <a:endParaRPr lang="en-US"/>
        </a:p>
      </dgm:t>
    </dgm:pt>
    <dgm:pt modelId="{FC509541-51C8-4818-8EE2-91B1645770DE}" type="sibTrans" cxnId="{5403972C-83BC-46A1-97C0-F5630633F2FF}">
      <dgm:prSet/>
      <dgm:spPr/>
      <dgm:t>
        <a:bodyPr/>
        <a:lstStyle/>
        <a:p>
          <a:endParaRPr lang="en-US"/>
        </a:p>
      </dgm:t>
    </dgm:pt>
    <dgm:pt modelId="{C73CE4A5-8DAD-4EF7-B4F3-8BF454BB53D5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1901. godine </a:t>
          </a:r>
          <a:r>
            <a:rPr lang="hr-HR" dirty="0"/>
            <a:t>– Röntgen dobio prvu Nobelovu nagradu za fiziku</a:t>
          </a:r>
          <a:endParaRPr lang="en-US" dirty="0"/>
        </a:p>
      </dgm:t>
    </dgm:pt>
    <dgm:pt modelId="{EA68B3EA-6432-494E-807D-EF01B453A4AA}" type="parTrans" cxnId="{7132C27D-27AF-4E56-B62F-7BE4D658675A}">
      <dgm:prSet/>
      <dgm:spPr/>
      <dgm:t>
        <a:bodyPr/>
        <a:lstStyle/>
        <a:p>
          <a:endParaRPr lang="en-US"/>
        </a:p>
      </dgm:t>
    </dgm:pt>
    <dgm:pt modelId="{F740A47A-73F6-4F30-9B0C-5966C08FAAE5}" type="sibTrans" cxnId="{7132C27D-27AF-4E56-B62F-7BE4D658675A}">
      <dgm:prSet/>
      <dgm:spPr/>
      <dgm:t>
        <a:bodyPr/>
        <a:lstStyle/>
        <a:p>
          <a:endParaRPr lang="en-US"/>
        </a:p>
      </dgm:t>
    </dgm:pt>
    <dgm:pt modelId="{7216B21C-F59D-4EE7-BEF3-37F34C4847E4}" type="pres">
      <dgm:prSet presAssocID="{9E743F9A-7C6D-4EE8-81BF-A41782C2223B}" presName="linear" presStyleCnt="0">
        <dgm:presLayoutVars>
          <dgm:animLvl val="lvl"/>
          <dgm:resizeHandles val="exact"/>
        </dgm:presLayoutVars>
      </dgm:prSet>
      <dgm:spPr/>
    </dgm:pt>
    <dgm:pt modelId="{325E2339-6EF6-4046-87F5-CF4A53678F34}" type="pres">
      <dgm:prSet presAssocID="{E8EA1D9A-D71F-4F48-AAAD-4CAB5EFFCCE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E504C6C-F0A6-4985-A9EA-81ABD76AA1D9}" type="pres">
      <dgm:prSet presAssocID="{C64DB66B-D48B-4793-A572-AD936E571B27}" presName="spacer" presStyleCnt="0"/>
      <dgm:spPr/>
    </dgm:pt>
    <dgm:pt modelId="{89810C6A-096F-409E-A132-5B6A1FD80F81}" type="pres">
      <dgm:prSet presAssocID="{DA0E4F91-B94E-4D75-8E41-67996017FEC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F3F0178-F39C-4D43-BFF2-B48F14686F5B}" type="pres">
      <dgm:prSet presAssocID="{9D65C9F1-6501-409B-B999-36C2C346E555}" presName="spacer" presStyleCnt="0"/>
      <dgm:spPr/>
    </dgm:pt>
    <dgm:pt modelId="{D0AE7630-0C1A-49C5-88A0-3CFF0765B5AE}" type="pres">
      <dgm:prSet presAssocID="{A1FDBE89-94B8-466E-83E2-432955F9B3B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602BD10-AB8A-40EE-8064-B0F06EBCB0F6}" type="pres">
      <dgm:prSet presAssocID="{FC509541-51C8-4818-8EE2-91B1645770DE}" presName="spacer" presStyleCnt="0"/>
      <dgm:spPr/>
    </dgm:pt>
    <dgm:pt modelId="{B94F0D69-BF52-4AFA-8957-9AE7B64DC19C}" type="pres">
      <dgm:prSet presAssocID="{C73CE4A5-8DAD-4EF7-B4F3-8BF454BB53D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8CECA08-81F1-473E-A646-A489D5AA9B90}" type="presOf" srcId="{E8EA1D9A-D71F-4F48-AAAD-4CAB5EFFCCE9}" destId="{325E2339-6EF6-4046-87F5-CF4A53678F34}" srcOrd="0" destOrd="0" presId="urn:microsoft.com/office/officeart/2005/8/layout/vList2"/>
    <dgm:cxn modelId="{8B0D020F-2AEA-48B6-8195-DAACA29917EB}" type="presOf" srcId="{DA0E4F91-B94E-4D75-8E41-67996017FECD}" destId="{89810C6A-096F-409E-A132-5B6A1FD80F81}" srcOrd="0" destOrd="0" presId="urn:microsoft.com/office/officeart/2005/8/layout/vList2"/>
    <dgm:cxn modelId="{5403972C-83BC-46A1-97C0-F5630633F2FF}" srcId="{9E743F9A-7C6D-4EE8-81BF-A41782C2223B}" destId="{A1FDBE89-94B8-466E-83E2-432955F9B3BA}" srcOrd="2" destOrd="0" parTransId="{52A4C6F2-436A-4D36-B6DD-E0A96C8E6FFA}" sibTransId="{FC509541-51C8-4818-8EE2-91B1645770DE}"/>
    <dgm:cxn modelId="{20496939-90E1-4D98-8C02-673DAD8778E7}" type="presOf" srcId="{9E743F9A-7C6D-4EE8-81BF-A41782C2223B}" destId="{7216B21C-F59D-4EE7-BEF3-37F34C4847E4}" srcOrd="0" destOrd="0" presId="urn:microsoft.com/office/officeart/2005/8/layout/vList2"/>
    <dgm:cxn modelId="{6F580146-F1CA-469B-A916-7131066A551D}" srcId="{9E743F9A-7C6D-4EE8-81BF-A41782C2223B}" destId="{E8EA1D9A-D71F-4F48-AAAD-4CAB5EFFCCE9}" srcOrd="0" destOrd="0" parTransId="{FD037CC1-29F9-492C-8796-D24E0FB3E426}" sibTransId="{C64DB66B-D48B-4793-A572-AD936E571B27}"/>
    <dgm:cxn modelId="{B3A10956-2B0D-4B5B-B466-10C3353E1552}" type="presOf" srcId="{A1FDBE89-94B8-466E-83E2-432955F9B3BA}" destId="{D0AE7630-0C1A-49C5-88A0-3CFF0765B5AE}" srcOrd="0" destOrd="0" presId="urn:microsoft.com/office/officeart/2005/8/layout/vList2"/>
    <dgm:cxn modelId="{7132C27D-27AF-4E56-B62F-7BE4D658675A}" srcId="{9E743F9A-7C6D-4EE8-81BF-A41782C2223B}" destId="{C73CE4A5-8DAD-4EF7-B4F3-8BF454BB53D5}" srcOrd="3" destOrd="0" parTransId="{EA68B3EA-6432-494E-807D-EF01B453A4AA}" sibTransId="{F740A47A-73F6-4F30-9B0C-5966C08FAAE5}"/>
    <dgm:cxn modelId="{41B5429F-5C24-41A4-B4FC-4A8C9328B713}" type="presOf" srcId="{C73CE4A5-8DAD-4EF7-B4F3-8BF454BB53D5}" destId="{B94F0D69-BF52-4AFA-8957-9AE7B64DC19C}" srcOrd="0" destOrd="0" presId="urn:microsoft.com/office/officeart/2005/8/layout/vList2"/>
    <dgm:cxn modelId="{38BEF59F-031F-4330-A055-47CC4371CA86}" srcId="{9E743F9A-7C6D-4EE8-81BF-A41782C2223B}" destId="{DA0E4F91-B94E-4D75-8E41-67996017FECD}" srcOrd="1" destOrd="0" parTransId="{A4CC49C4-D9A4-46CC-8F3F-E84FC9BFECD8}" sibTransId="{9D65C9F1-6501-409B-B999-36C2C346E555}"/>
    <dgm:cxn modelId="{FE757E8F-1031-4F61-9B9F-09DD4E150D1B}" type="presParOf" srcId="{7216B21C-F59D-4EE7-BEF3-37F34C4847E4}" destId="{325E2339-6EF6-4046-87F5-CF4A53678F34}" srcOrd="0" destOrd="0" presId="urn:microsoft.com/office/officeart/2005/8/layout/vList2"/>
    <dgm:cxn modelId="{628D1324-C9D9-4F7D-941F-B57C2689354C}" type="presParOf" srcId="{7216B21C-F59D-4EE7-BEF3-37F34C4847E4}" destId="{3E504C6C-F0A6-4985-A9EA-81ABD76AA1D9}" srcOrd="1" destOrd="0" presId="urn:microsoft.com/office/officeart/2005/8/layout/vList2"/>
    <dgm:cxn modelId="{23422EC5-0DBD-4090-9A12-D884877C556D}" type="presParOf" srcId="{7216B21C-F59D-4EE7-BEF3-37F34C4847E4}" destId="{89810C6A-096F-409E-A132-5B6A1FD80F81}" srcOrd="2" destOrd="0" presId="urn:microsoft.com/office/officeart/2005/8/layout/vList2"/>
    <dgm:cxn modelId="{756879C4-2589-4790-85AC-CEC41A012093}" type="presParOf" srcId="{7216B21C-F59D-4EE7-BEF3-37F34C4847E4}" destId="{CF3F0178-F39C-4D43-BFF2-B48F14686F5B}" srcOrd="3" destOrd="0" presId="urn:microsoft.com/office/officeart/2005/8/layout/vList2"/>
    <dgm:cxn modelId="{8D02B51F-0653-425B-8CED-CA1975BF1809}" type="presParOf" srcId="{7216B21C-F59D-4EE7-BEF3-37F34C4847E4}" destId="{D0AE7630-0C1A-49C5-88A0-3CFF0765B5AE}" srcOrd="4" destOrd="0" presId="urn:microsoft.com/office/officeart/2005/8/layout/vList2"/>
    <dgm:cxn modelId="{225DA213-7E96-4D4A-AAF6-77C463B342CA}" type="presParOf" srcId="{7216B21C-F59D-4EE7-BEF3-37F34C4847E4}" destId="{7602BD10-AB8A-40EE-8064-B0F06EBCB0F6}" srcOrd="5" destOrd="0" presId="urn:microsoft.com/office/officeart/2005/8/layout/vList2"/>
    <dgm:cxn modelId="{FC4942D8-4710-43B4-B473-993EE4C8FF43}" type="presParOf" srcId="{7216B21C-F59D-4EE7-BEF3-37F34C4847E4}" destId="{B94F0D69-BF52-4AFA-8957-9AE7B64DC19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B4A728-429A-48C3-B0D2-5B689C1EC1A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2FC7404C-0F3C-4EAA-8782-CBAF7A6F2A47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Charles Darwin </a:t>
          </a:r>
          <a:r>
            <a:rPr lang="hr-HR" dirty="0"/>
            <a:t>– engleski prirodoslovac</a:t>
          </a:r>
          <a:endParaRPr lang="en-US" dirty="0"/>
        </a:p>
      </dgm:t>
    </dgm:pt>
    <dgm:pt modelId="{C137D2CA-0F55-4CF4-BB6E-E86436A95F70}" type="parTrans" cxnId="{AD92FA3B-79BB-48B1-BCB4-4B33BAFCB9AF}">
      <dgm:prSet/>
      <dgm:spPr/>
      <dgm:t>
        <a:bodyPr/>
        <a:lstStyle/>
        <a:p>
          <a:endParaRPr lang="en-US"/>
        </a:p>
      </dgm:t>
    </dgm:pt>
    <dgm:pt modelId="{9C3B764B-E2D3-4E27-B6F1-A8886BD8347C}" type="sibTrans" cxnId="{AD92FA3B-79BB-48B1-BCB4-4B33BAFCB9AF}">
      <dgm:prSet/>
      <dgm:spPr/>
      <dgm:t>
        <a:bodyPr/>
        <a:lstStyle/>
        <a:p>
          <a:endParaRPr lang="en-US"/>
        </a:p>
      </dgm:t>
    </dgm:pt>
    <dgm:pt modelId="{C8B1CB0F-F658-4854-B0AD-2781E5A73BFE}">
      <dgm:prSet/>
      <dgm:spPr/>
      <dgm:t>
        <a:bodyPr/>
        <a:lstStyle/>
        <a:p>
          <a:r>
            <a:rPr lang="hr-HR" dirty="0"/>
            <a:t>Utemeljitelj prve znanstvene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teorije evolucije </a:t>
          </a:r>
          <a:r>
            <a:rPr lang="hr-HR" dirty="0"/>
            <a:t>živih bića</a:t>
          </a:r>
          <a:endParaRPr lang="en-US" dirty="0"/>
        </a:p>
      </dgm:t>
    </dgm:pt>
    <dgm:pt modelId="{7657D1AF-E407-413A-99C0-0797C78CDEBC}" type="parTrans" cxnId="{9CBE9D5B-0C2C-4FEA-B6E1-A8DBDA8CBD27}">
      <dgm:prSet/>
      <dgm:spPr/>
      <dgm:t>
        <a:bodyPr/>
        <a:lstStyle/>
        <a:p>
          <a:endParaRPr lang="en-US"/>
        </a:p>
      </dgm:t>
    </dgm:pt>
    <dgm:pt modelId="{D8FAFDF8-551D-4D97-AEBC-2496A33FEABD}" type="sibTrans" cxnId="{9CBE9D5B-0C2C-4FEA-B6E1-A8DBDA8CBD27}">
      <dgm:prSet/>
      <dgm:spPr/>
      <dgm:t>
        <a:bodyPr/>
        <a:lstStyle/>
        <a:p>
          <a:endParaRPr lang="en-US"/>
        </a:p>
      </dgm:t>
    </dgm:pt>
    <dgm:pt modelId="{810C3487-FF0A-415E-89AB-C80458DB76C2}">
      <dgm:prSet/>
      <dgm:spPr/>
      <dgm:t>
        <a:bodyPr/>
        <a:lstStyle/>
        <a:p>
          <a:pPr algn="just"/>
          <a:r>
            <a:rPr lang="hr-HR" dirty="0"/>
            <a:t>Teoriju iznio u djelu </a:t>
          </a:r>
          <a:r>
            <a:rPr lang="hr-HR" i="1" dirty="0"/>
            <a:t>„O podrijetlu vrsta posredstvom prirodne selekcije”</a:t>
          </a:r>
          <a:endParaRPr lang="en-US" i="1" dirty="0"/>
        </a:p>
      </dgm:t>
    </dgm:pt>
    <dgm:pt modelId="{720BD76D-A956-4F3E-8EE1-436C142E676C}" type="parTrans" cxnId="{5C49DBD9-F98F-4CB8-B807-06CF2E3626B8}">
      <dgm:prSet/>
      <dgm:spPr/>
      <dgm:t>
        <a:bodyPr/>
        <a:lstStyle/>
        <a:p>
          <a:endParaRPr lang="en-US"/>
        </a:p>
      </dgm:t>
    </dgm:pt>
    <dgm:pt modelId="{D815D480-E2F4-4FE5-818C-2E08EAA29887}" type="sibTrans" cxnId="{5C49DBD9-F98F-4CB8-B807-06CF2E3626B8}">
      <dgm:prSet/>
      <dgm:spPr/>
      <dgm:t>
        <a:bodyPr/>
        <a:lstStyle/>
        <a:p>
          <a:endParaRPr lang="en-US"/>
        </a:p>
      </dgm:t>
    </dgm:pt>
    <dgm:pt modelId="{FFA90463-965E-459E-A073-8A97F4C4C4B2}">
      <dgm:prSet/>
      <dgm:spPr/>
      <dgm:t>
        <a:bodyPr/>
        <a:lstStyle/>
        <a:p>
          <a:pPr algn="just"/>
          <a:r>
            <a:rPr lang="hr-HR" dirty="0"/>
            <a:t>Djelo izazvalo revoluciju u biologiji te žestoke napade crkvenih krugova</a:t>
          </a:r>
          <a:endParaRPr lang="en-US" dirty="0"/>
        </a:p>
      </dgm:t>
    </dgm:pt>
    <dgm:pt modelId="{A2B4C4F3-E449-4FB6-B611-64354D2C56D3}" type="parTrans" cxnId="{2D613EB9-396E-48A9-895E-1C6170E32941}">
      <dgm:prSet/>
      <dgm:spPr/>
      <dgm:t>
        <a:bodyPr/>
        <a:lstStyle/>
        <a:p>
          <a:endParaRPr lang="en-US"/>
        </a:p>
      </dgm:t>
    </dgm:pt>
    <dgm:pt modelId="{A2FF900A-D59A-4EB2-93DC-462ADF2A81F1}" type="sibTrans" cxnId="{2D613EB9-396E-48A9-895E-1C6170E32941}">
      <dgm:prSet/>
      <dgm:spPr/>
      <dgm:t>
        <a:bodyPr/>
        <a:lstStyle/>
        <a:p>
          <a:endParaRPr lang="en-US"/>
        </a:p>
      </dgm:t>
    </dgm:pt>
    <dgm:pt modelId="{D50ED26C-4CD0-47B3-8B72-8F4B9595872C}" type="pres">
      <dgm:prSet presAssocID="{68B4A728-429A-48C3-B0D2-5B689C1EC1AA}" presName="linear" presStyleCnt="0">
        <dgm:presLayoutVars>
          <dgm:animLvl val="lvl"/>
          <dgm:resizeHandles val="exact"/>
        </dgm:presLayoutVars>
      </dgm:prSet>
      <dgm:spPr/>
    </dgm:pt>
    <dgm:pt modelId="{B82EC6AE-EF13-474B-AAAD-E2D6B4AA0767}" type="pres">
      <dgm:prSet presAssocID="{2FC7404C-0F3C-4EAA-8782-CBAF7A6F2A4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28B503-AFB9-465A-837B-6B3F209EBD3D}" type="pres">
      <dgm:prSet presAssocID="{9C3B764B-E2D3-4E27-B6F1-A8886BD8347C}" presName="spacer" presStyleCnt="0"/>
      <dgm:spPr/>
    </dgm:pt>
    <dgm:pt modelId="{553EABB5-1F61-4F9D-84BA-A3FD98E7DA09}" type="pres">
      <dgm:prSet presAssocID="{C8B1CB0F-F658-4854-B0AD-2781E5A73B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45C93C6-0494-4026-9019-E175BB8E4286}" type="pres">
      <dgm:prSet presAssocID="{D8FAFDF8-551D-4D97-AEBC-2496A33FEABD}" presName="spacer" presStyleCnt="0"/>
      <dgm:spPr/>
    </dgm:pt>
    <dgm:pt modelId="{9AEDC0C7-04C1-4FBA-AB95-FF395E55C490}" type="pres">
      <dgm:prSet presAssocID="{810C3487-FF0A-415E-89AB-C80458DB76C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FA9306-AC4A-4053-A060-8DC5D21464C6}" type="pres">
      <dgm:prSet presAssocID="{D815D480-E2F4-4FE5-818C-2E08EAA29887}" presName="spacer" presStyleCnt="0"/>
      <dgm:spPr/>
    </dgm:pt>
    <dgm:pt modelId="{A521C295-D972-4690-87F2-58A70FFCDA91}" type="pres">
      <dgm:prSet presAssocID="{FFA90463-965E-459E-A073-8A97F4C4C4B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BB55A06-971C-4AA6-8A7A-32A13A1730CD}" type="presOf" srcId="{2FC7404C-0F3C-4EAA-8782-CBAF7A6F2A47}" destId="{B82EC6AE-EF13-474B-AAAD-E2D6B4AA0767}" srcOrd="0" destOrd="0" presId="urn:microsoft.com/office/officeart/2005/8/layout/vList2"/>
    <dgm:cxn modelId="{AD92FA3B-79BB-48B1-BCB4-4B33BAFCB9AF}" srcId="{68B4A728-429A-48C3-B0D2-5B689C1EC1AA}" destId="{2FC7404C-0F3C-4EAA-8782-CBAF7A6F2A47}" srcOrd="0" destOrd="0" parTransId="{C137D2CA-0F55-4CF4-BB6E-E86436A95F70}" sibTransId="{9C3B764B-E2D3-4E27-B6F1-A8886BD8347C}"/>
    <dgm:cxn modelId="{9CBE9D5B-0C2C-4FEA-B6E1-A8DBDA8CBD27}" srcId="{68B4A728-429A-48C3-B0D2-5B689C1EC1AA}" destId="{C8B1CB0F-F658-4854-B0AD-2781E5A73BFE}" srcOrd="1" destOrd="0" parTransId="{7657D1AF-E407-413A-99C0-0797C78CDEBC}" sibTransId="{D8FAFDF8-551D-4D97-AEBC-2496A33FEABD}"/>
    <dgm:cxn modelId="{57381273-80AD-443B-A913-2E74D65B0CF8}" type="presOf" srcId="{C8B1CB0F-F658-4854-B0AD-2781E5A73BFE}" destId="{553EABB5-1F61-4F9D-84BA-A3FD98E7DA09}" srcOrd="0" destOrd="0" presId="urn:microsoft.com/office/officeart/2005/8/layout/vList2"/>
    <dgm:cxn modelId="{89ED1D73-4440-488C-B090-5BA5B1825231}" type="presOf" srcId="{68B4A728-429A-48C3-B0D2-5B689C1EC1AA}" destId="{D50ED26C-4CD0-47B3-8B72-8F4B9595872C}" srcOrd="0" destOrd="0" presId="urn:microsoft.com/office/officeart/2005/8/layout/vList2"/>
    <dgm:cxn modelId="{BF919A81-D16F-40A6-9F0C-CD8A37599183}" type="presOf" srcId="{FFA90463-965E-459E-A073-8A97F4C4C4B2}" destId="{A521C295-D972-4690-87F2-58A70FFCDA91}" srcOrd="0" destOrd="0" presId="urn:microsoft.com/office/officeart/2005/8/layout/vList2"/>
    <dgm:cxn modelId="{2D613EB9-396E-48A9-895E-1C6170E32941}" srcId="{68B4A728-429A-48C3-B0D2-5B689C1EC1AA}" destId="{FFA90463-965E-459E-A073-8A97F4C4C4B2}" srcOrd="3" destOrd="0" parTransId="{A2B4C4F3-E449-4FB6-B611-64354D2C56D3}" sibTransId="{A2FF900A-D59A-4EB2-93DC-462ADF2A81F1}"/>
    <dgm:cxn modelId="{CF4887B9-EA83-49E3-872E-85E113B5C16E}" type="presOf" srcId="{810C3487-FF0A-415E-89AB-C80458DB76C2}" destId="{9AEDC0C7-04C1-4FBA-AB95-FF395E55C490}" srcOrd="0" destOrd="0" presId="urn:microsoft.com/office/officeart/2005/8/layout/vList2"/>
    <dgm:cxn modelId="{5C49DBD9-F98F-4CB8-B807-06CF2E3626B8}" srcId="{68B4A728-429A-48C3-B0D2-5B689C1EC1AA}" destId="{810C3487-FF0A-415E-89AB-C80458DB76C2}" srcOrd="2" destOrd="0" parTransId="{720BD76D-A956-4F3E-8EE1-436C142E676C}" sibTransId="{D815D480-E2F4-4FE5-818C-2E08EAA29887}"/>
    <dgm:cxn modelId="{0F1501C4-66D8-4E58-806D-5D12FD96AA9E}" type="presParOf" srcId="{D50ED26C-4CD0-47B3-8B72-8F4B9595872C}" destId="{B82EC6AE-EF13-474B-AAAD-E2D6B4AA0767}" srcOrd="0" destOrd="0" presId="urn:microsoft.com/office/officeart/2005/8/layout/vList2"/>
    <dgm:cxn modelId="{AF724CB7-2F30-4EB9-870C-469ECA50318C}" type="presParOf" srcId="{D50ED26C-4CD0-47B3-8B72-8F4B9595872C}" destId="{BE28B503-AFB9-465A-837B-6B3F209EBD3D}" srcOrd="1" destOrd="0" presId="urn:microsoft.com/office/officeart/2005/8/layout/vList2"/>
    <dgm:cxn modelId="{38BCAC77-FF76-4230-AE4C-888E7963DD94}" type="presParOf" srcId="{D50ED26C-4CD0-47B3-8B72-8F4B9595872C}" destId="{553EABB5-1F61-4F9D-84BA-A3FD98E7DA09}" srcOrd="2" destOrd="0" presId="urn:microsoft.com/office/officeart/2005/8/layout/vList2"/>
    <dgm:cxn modelId="{1BEA1977-473A-4AC6-81F3-C53784F3C0CF}" type="presParOf" srcId="{D50ED26C-4CD0-47B3-8B72-8F4B9595872C}" destId="{945C93C6-0494-4026-9019-E175BB8E4286}" srcOrd="3" destOrd="0" presId="urn:microsoft.com/office/officeart/2005/8/layout/vList2"/>
    <dgm:cxn modelId="{90CFDAFA-9367-4710-A8C5-239C80C875DB}" type="presParOf" srcId="{D50ED26C-4CD0-47B3-8B72-8F4B9595872C}" destId="{9AEDC0C7-04C1-4FBA-AB95-FF395E55C490}" srcOrd="4" destOrd="0" presId="urn:microsoft.com/office/officeart/2005/8/layout/vList2"/>
    <dgm:cxn modelId="{816DFEBE-691A-4344-A907-AC2051396FB2}" type="presParOf" srcId="{D50ED26C-4CD0-47B3-8B72-8F4B9595872C}" destId="{1DFA9306-AC4A-4053-A060-8DC5D21464C6}" srcOrd="5" destOrd="0" presId="urn:microsoft.com/office/officeart/2005/8/layout/vList2"/>
    <dgm:cxn modelId="{C1414B88-ADA2-4E4A-8C56-DEF92B0141A2}" type="presParOf" srcId="{D50ED26C-4CD0-47B3-8B72-8F4B9595872C}" destId="{A521C295-D972-4690-87F2-58A70FFCDA9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15DE23-C95F-4087-8D3A-D66FE4A07AD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F2FC1D2-F31E-4789-8CE4-005CCD870551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Maria Skłodowska-Curie </a:t>
          </a:r>
          <a:r>
            <a:rPr lang="hr-HR" b="0" dirty="0"/>
            <a:t>– kemičarka i fizičarka, rodom Poljakinja</a:t>
          </a:r>
          <a:endParaRPr lang="en-US" b="0" dirty="0"/>
        </a:p>
      </dgm:t>
    </dgm:pt>
    <dgm:pt modelId="{B74ADAA3-542F-4BEB-95C1-227DE54EDA9E}" type="parTrans" cxnId="{B654FDC1-9E33-4BBC-84AE-DBD24405D40C}">
      <dgm:prSet/>
      <dgm:spPr/>
      <dgm:t>
        <a:bodyPr/>
        <a:lstStyle/>
        <a:p>
          <a:endParaRPr lang="en-US"/>
        </a:p>
      </dgm:t>
    </dgm:pt>
    <dgm:pt modelId="{27063265-E45A-4DB2-A507-F81DE0AF22BE}" type="sibTrans" cxnId="{B654FDC1-9E33-4BBC-84AE-DBD24405D40C}">
      <dgm:prSet/>
      <dgm:spPr/>
      <dgm:t>
        <a:bodyPr/>
        <a:lstStyle/>
        <a:p>
          <a:endParaRPr lang="en-US"/>
        </a:p>
      </dgm:t>
    </dgm:pt>
    <dgm:pt modelId="{59D12108-DE60-4AAC-AC1C-57E7F9B23554}">
      <dgm:prSet/>
      <dgm:spPr/>
      <dgm:t>
        <a:bodyPr/>
        <a:lstStyle/>
        <a:p>
          <a:pPr algn="just"/>
          <a:r>
            <a:rPr lang="hr-HR" dirty="0"/>
            <a:t>Istraživala radioaktivnost, otkrila dva nova elementa –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radij i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polonij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AC175-6825-4734-98CE-56B44DB62A39}" type="parTrans" cxnId="{DB575E86-436F-475A-BC4F-9E830DC098E8}">
      <dgm:prSet/>
      <dgm:spPr/>
      <dgm:t>
        <a:bodyPr/>
        <a:lstStyle/>
        <a:p>
          <a:endParaRPr lang="en-US"/>
        </a:p>
      </dgm:t>
    </dgm:pt>
    <dgm:pt modelId="{8C833C7A-1D11-4368-876A-7C1681DB6AA2}" type="sibTrans" cxnId="{DB575E86-436F-475A-BC4F-9E830DC098E8}">
      <dgm:prSet/>
      <dgm:spPr/>
      <dgm:t>
        <a:bodyPr/>
        <a:lstStyle/>
        <a:p>
          <a:endParaRPr lang="en-US"/>
        </a:p>
      </dgm:t>
    </dgm:pt>
    <dgm:pt modelId="{63B6CBAA-EF22-462C-8EAF-6F67919589AF}">
      <dgm:prSet/>
      <dgm:spPr/>
      <dgm:t>
        <a:bodyPr/>
        <a:lstStyle/>
        <a:p>
          <a:pPr algn="just"/>
          <a:r>
            <a:rPr lang="hr-HR" dirty="0"/>
            <a:t>Dobitnica dviju Nobelovih nagrada – za fiziku i kemiju</a:t>
          </a:r>
          <a:endParaRPr lang="en-US" dirty="0"/>
        </a:p>
      </dgm:t>
    </dgm:pt>
    <dgm:pt modelId="{1748003F-C71C-44A0-8384-C1F7C11D8735}" type="parTrans" cxnId="{A4FA3A74-3F98-4DE9-B2F9-7CA7B526F7E8}">
      <dgm:prSet/>
      <dgm:spPr/>
      <dgm:t>
        <a:bodyPr/>
        <a:lstStyle/>
        <a:p>
          <a:endParaRPr lang="en-US"/>
        </a:p>
      </dgm:t>
    </dgm:pt>
    <dgm:pt modelId="{E4464A22-A7EF-4EFA-997A-376432BECE4F}" type="sibTrans" cxnId="{A4FA3A74-3F98-4DE9-B2F9-7CA7B526F7E8}">
      <dgm:prSet/>
      <dgm:spPr/>
      <dgm:t>
        <a:bodyPr/>
        <a:lstStyle/>
        <a:p>
          <a:endParaRPr lang="en-US"/>
        </a:p>
      </dgm:t>
    </dgm:pt>
    <dgm:pt modelId="{0E2F6F60-E8E6-4A63-986A-4BF5617BE00A}">
      <dgm:prSet/>
      <dgm:spPr/>
      <dgm:t>
        <a:bodyPr/>
        <a:lstStyle/>
        <a:p>
          <a:pPr algn="just"/>
          <a:r>
            <a:rPr lang="hr-HR" dirty="0"/>
            <a:t>1922. godine kao prva žena primljena u parišku Akademiju znanosti</a:t>
          </a:r>
          <a:endParaRPr lang="en-US" dirty="0"/>
        </a:p>
      </dgm:t>
    </dgm:pt>
    <dgm:pt modelId="{4F189D96-0B13-47C9-8874-8FF37EF2D49F}" type="parTrans" cxnId="{8E3EBFE1-BE92-4011-949D-E36FBFF41C45}">
      <dgm:prSet/>
      <dgm:spPr/>
      <dgm:t>
        <a:bodyPr/>
        <a:lstStyle/>
        <a:p>
          <a:endParaRPr lang="en-US"/>
        </a:p>
      </dgm:t>
    </dgm:pt>
    <dgm:pt modelId="{512B6EE9-C5E3-4BD7-9BD4-B01D276B26F3}" type="sibTrans" cxnId="{8E3EBFE1-BE92-4011-949D-E36FBFF41C45}">
      <dgm:prSet/>
      <dgm:spPr/>
      <dgm:t>
        <a:bodyPr/>
        <a:lstStyle/>
        <a:p>
          <a:endParaRPr lang="en-US"/>
        </a:p>
      </dgm:t>
    </dgm:pt>
    <dgm:pt modelId="{8F71926F-ECFF-4532-86CF-F40EDB7DEAF9}" type="pres">
      <dgm:prSet presAssocID="{DB15DE23-C95F-4087-8D3A-D66FE4A07AD8}" presName="linear" presStyleCnt="0">
        <dgm:presLayoutVars>
          <dgm:animLvl val="lvl"/>
          <dgm:resizeHandles val="exact"/>
        </dgm:presLayoutVars>
      </dgm:prSet>
      <dgm:spPr/>
    </dgm:pt>
    <dgm:pt modelId="{68E1DAE4-3F3A-404F-90BB-E457B5605E00}" type="pres">
      <dgm:prSet presAssocID="{DF2FC1D2-F31E-4789-8CE4-005CCD87055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1E1C929-5450-4EDF-804A-6CC88D3E73AB}" type="pres">
      <dgm:prSet presAssocID="{27063265-E45A-4DB2-A507-F81DE0AF22BE}" presName="spacer" presStyleCnt="0"/>
      <dgm:spPr/>
    </dgm:pt>
    <dgm:pt modelId="{608A3E01-1D5C-4564-BAB8-7C1D63021188}" type="pres">
      <dgm:prSet presAssocID="{59D12108-DE60-4AAC-AC1C-57E7F9B2355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390456D-966F-4023-998F-12252D9F2964}" type="pres">
      <dgm:prSet presAssocID="{8C833C7A-1D11-4368-876A-7C1681DB6AA2}" presName="spacer" presStyleCnt="0"/>
      <dgm:spPr/>
    </dgm:pt>
    <dgm:pt modelId="{3BB39FB8-B161-4F9D-BF7D-605B317C64A0}" type="pres">
      <dgm:prSet presAssocID="{63B6CBAA-EF22-462C-8EAF-6F67919589A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024E31A-BD13-484D-92F8-4480B3FF0BDF}" type="pres">
      <dgm:prSet presAssocID="{E4464A22-A7EF-4EFA-997A-376432BECE4F}" presName="spacer" presStyleCnt="0"/>
      <dgm:spPr/>
    </dgm:pt>
    <dgm:pt modelId="{F5985AFF-2BF7-4850-9E21-3DB4E2434A3D}" type="pres">
      <dgm:prSet presAssocID="{0E2F6F60-E8E6-4A63-986A-4BF5617BE00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CEE682D-3DB3-44F7-96B3-655BAC318EDE}" type="presOf" srcId="{DF2FC1D2-F31E-4789-8CE4-005CCD870551}" destId="{68E1DAE4-3F3A-404F-90BB-E457B5605E00}" srcOrd="0" destOrd="0" presId="urn:microsoft.com/office/officeart/2005/8/layout/vList2"/>
    <dgm:cxn modelId="{A4FA3A74-3F98-4DE9-B2F9-7CA7B526F7E8}" srcId="{DB15DE23-C95F-4087-8D3A-D66FE4A07AD8}" destId="{63B6CBAA-EF22-462C-8EAF-6F67919589AF}" srcOrd="2" destOrd="0" parTransId="{1748003F-C71C-44A0-8384-C1F7C11D8735}" sibTransId="{E4464A22-A7EF-4EFA-997A-376432BECE4F}"/>
    <dgm:cxn modelId="{DB575E86-436F-475A-BC4F-9E830DC098E8}" srcId="{DB15DE23-C95F-4087-8D3A-D66FE4A07AD8}" destId="{59D12108-DE60-4AAC-AC1C-57E7F9B23554}" srcOrd="1" destOrd="0" parTransId="{47CAC175-6825-4734-98CE-56B44DB62A39}" sibTransId="{8C833C7A-1D11-4368-876A-7C1681DB6AA2}"/>
    <dgm:cxn modelId="{2E73C799-853F-4A46-9045-180E76E0EBC7}" type="presOf" srcId="{63B6CBAA-EF22-462C-8EAF-6F67919589AF}" destId="{3BB39FB8-B161-4F9D-BF7D-605B317C64A0}" srcOrd="0" destOrd="0" presId="urn:microsoft.com/office/officeart/2005/8/layout/vList2"/>
    <dgm:cxn modelId="{5242DFB9-BDE1-4C2E-8702-9F94844490D5}" type="presOf" srcId="{59D12108-DE60-4AAC-AC1C-57E7F9B23554}" destId="{608A3E01-1D5C-4564-BAB8-7C1D63021188}" srcOrd="0" destOrd="0" presId="urn:microsoft.com/office/officeart/2005/8/layout/vList2"/>
    <dgm:cxn modelId="{B654FDC1-9E33-4BBC-84AE-DBD24405D40C}" srcId="{DB15DE23-C95F-4087-8D3A-D66FE4A07AD8}" destId="{DF2FC1D2-F31E-4789-8CE4-005CCD870551}" srcOrd="0" destOrd="0" parTransId="{B74ADAA3-542F-4BEB-95C1-227DE54EDA9E}" sibTransId="{27063265-E45A-4DB2-A507-F81DE0AF22BE}"/>
    <dgm:cxn modelId="{204451DB-4BED-4771-974A-930E05732049}" type="presOf" srcId="{0E2F6F60-E8E6-4A63-986A-4BF5617BE00A}" destId="{F5985AFF-2BF7-4850-9E21-3DB4E2434A3D}" srcOrd="0" destOrd="0" presId="urn:microsoft.com/office/officeart/2005/8/layout/vList2"/>
    <dgm:cxn modelId="{8E3EBFE1-BE92-4011-949D-E36FBFF41C45}" srcId="{DB15DE23-C95F-4087-8D3A-D66FE4A07AD8}" destId="{0E2F6F60-E8E6-4A63-986A-4BF5617BE00A}" srcOrd="3" destOrd="0" parTransId="{4F189D96-0B13-47C9-8874-8FF37EF2D49F}" sibTransId="{512B6EE9-C5E3-4BD7-9BD4-B01D276B26F3}"/>
    <dgm:cxn modelId="{717786FC-54CC-47A8-9C9D-21CABA935079}" type="presOf" srcId="{DB15DE23-C95F-4087-8D3A-D66FE4A07AD8}" destId="{8F71926F-ECFF-4532-86CF-F40EDB7DEAF9}" srcOrd="0" destOrd="0" presId="urn:microsoft.com/office/officeart/2005/8/layout/vList2"/>
    <dgm:cxn modelId="{374CA65E-FB9D-444F-ACC2-B44FCCF45BD7}" type="presParOf" srcId="{8F71926F-ECFF-4532-86CF-F40EDB7DEAF9}" destId="{68E1DAE4-3F3A-404F-90BB-E457B5605E00}" srcOrd="0" destOrd="0" presId="urn:microsoft.com/office/officeart/2005/8/layout/vList2"/>
    <dgm:cxn modelId="{9689BFC9-2BA2-4112-9225-7601568A2206}" type="presParOf" srcId="{8F71926F-ECFF-4532-86CF-F40EDB7DEAF9}" destId="{01E1C929-5450-4EDF-804A-6CC88D3E73AB}" srcOrd="1" destOrd="0" presId="urn:microsoft.com/office/officeart/2005/8/layout/vList2"/>
    <dgm:cxn modelId="{4FE656AB-D479-4075-88B9-7867F43D10A2}" type="presParOf" srcId="{8F71926F-ECFF-4532-86CF-F40EDB7DEAF9}" destId="{608A3E01-1D5C-4564-BAB8-7C1D63021188}" srcOrd="2" destOrd="0" presId="urn:microsoft.com/office/officeart/2005/8/layout/vList2"/>
    <dgm:cxn modelId="{BD540DC6-8804-44F2-BAA0-787FD70668BF}" type="presParOf" srcId="{8F71926F-ECFF-4532-86CF-F40EDB7DEAF9}" destId="{E390456D-966F-4023-998F-12252D9F2964}" srcOrd="3" destOrd="0" presId="urn:microsoft.com/office/officeart/2005/8/layout/vList2"/>
    <dgm:cxn modelId="{8F43BA23-EDD7-41D4-8856-291374391F1C}" type="presParOf" srcId="{8F71926F-ECFF-4532-86CF-F40EDB7DEAF9}" destId="{3BB39FB8-B161-4F9D-BF7D-605B317C64A0}" srcOrd="4" destOrd="0" presId="urn:microsoft.com/office/officeart/2005/8/layout/vList2"/>
    <dgm:cxn modelId="{394934D5-6739-4C25-9DFB-E4437B975CAC}" type="presParOf" srcId="{8F71926F-ECFF-4532-86CF-F40EDB7DEAF9}" destId="{8024E31A-BD13-484D-92F8-4480B3FF0BDF}" srcOrd="5" destOrd="0" presId="urn:microsoft.com/office/officeart/2005/8/layout/vList2"/>
    <dgm:cxn modelId="{F11AE187-C8D8-4321-B809-4D60094EBBD9}" type="presParOf" srcId="{8F71926F-ECFF-4532-86CF-F40EDB7DEAF9}" destId="{F5985AFF-2BF7-4850-9E21-3DB4E2434A3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A566F-4A2B-4F57-859C-25460ED72EA5}">
      <dsp:nvSpPr>
        <dsp:cNvPr id="0" name=""/>
        <dsp:cNvSpPr/>
      </dsp:nvSpPr>
      <dsp:spPr>
        <a:xfrm>
          <a:off x="0" y="5999"/>
          <a:ext cx="5638800" cy="23072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Razvoj prometa znatno približio gradove, države, kontinente – omogućio bolju komunikaciju </a:t>
          </a:r>
          <a:endParaRPr lang="en-US" sz="3400" kern="1200" dirty="0"/>
        </a:p>
      </dsp:txBody>
      <dsp:txXfrm>
        <a:off x="112630" y="118629"/>
        <a:ext cx="5413540" cy="2081980"/>
      </dsp:txXfrm>
    </dsp:sp>
    <dsp:sp modelId="{C1639D9D-B22E-4317-B64A-F77BDF96AE46}">
      <dsp:nvSpPr>
        <dsp:cNvPr id="0" name=""/>
        <dsp:cNvSpPr/>
      </dsp:nvSpPr>
      <dsp:spPr>
        <a:xfrm>
          <a:off x="0" y="2411159"/>
          <a:ext cx="5638800" cy="230724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Razvoj komunikacija još više istaknuo i uvelike promijenio odnos između ljudi </a:t>
          </a:r>
          <a:endParaRPr lang="en-US" sz="3400" kern="1200" dirty="0"/>
        </a:p>
      </dsp:txBody>
      <dsp:txXfrm>
        <a:off x="112630" y="2523789"/>
        <a:ext cx="5413540" cy="2081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894A5-DE9E-4401-B878-812F4AB7A5ED}">
      <dsp:nvSpPr>
        <dsp:cNvPr id="0" name=""/>
        <dsp:cNvSpPr/>
      </dsp:nvSpPr>
      <dsp:spPr>
        <a:xfrm>
          <a:off x="0" y="6281"/>
          <a:ext cx="7275990" cy="10266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Samuel Morse </a:t>
          </a:r>
          <a:r>
            <a:rPr lang="hr-HR" sz="2700" kern="1200" dirty="0"/>
            <a:t>– američki znanstvenik</a:t>
          </a:r>
          <a:endParaRPr lang="en-US" sz="2700" kern="1200" dirty="0"/>
        </a:p>
      </dsp:txBody>
      <dsp:txXfrm>
        <a:off x="50118" y="56399"/>
        <a:ext cx="7175754" cy="926439"/>
      </dsp:txXfrm>
    </dsp:sp>
    <dsp:sp modelId="{3D8A7A06-1DDB-4FA6-B61F-AE6105BAFFAD}">
      <dsp:nvSpPr>
        <dsp:cNvPr id="0" name=""/>
        <dsp:cNvSpPr/>
      </dsp:nvSpPr>
      <dsp:spPr>
        <a:xfrm>
          <a:off x="0" y="1110716"/>
          <a:ext cx="7275990" cy="1026675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Usavršio telekomunikacijski uređaj za prijenos vijesti na daljinu – 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telegraf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118" y="1160834"/>
        <a:ext cx="7175754" cy="926439"/>
      </dsp:txXfrm>
    </dsp:sp>
    <dsp:sp modelId="{09F67E71-B0A1-4851-908B-92B8BB2D737D}">
      <dsp:nvSpPr>
        <dsp:cNvPr id="0" name=""/>
        <dsp:cNvSpPr/>
      </dsp:nvSpPr>
      <dsp:spPr>
        <a:xfrm>
          <a:off x="0" y="2215152"/>
          <a:ext cx="7275990" cy="1026675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1837. godine – prva uspješna javna demonstracija telegrafa</a:t>
          </a:r>
          <a:endParaRPr lang="en-US" sz="2700" kern="1200" dirty="0"/>
        </a:p>
      </dsp:txBody>
      <dsp:txXfrm>
        <a:off x="50118" y="2265270"/>
        <a:ext cx="7175754" cy="926439"/>
      </dsp:txXfrm>
    </dsp:sp>
    <dsp:sp modelId="{DC562F4B-C72A-48FE-99AD-114870D7A431}">
      <dsp:nvSpPr>
        <dsp:cNvPr id="0" name=""/>
        <dsp:cNvSpPr/>
      </dsp:nvSpPr>
      <dsp:spPr>
        <a:xfrm>
          <a:off x="0" y="3319587"/>
          <a:ext cx="7275990" cy="102667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Morse razvio poznati kôd za prikaz tekstualnih znakova – 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Morseova abeceda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118" y="3369705"/>
        <a:ext cx="7175754" cy="926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BA73C-840B-4EAD-B1EB-D169E31DE54B}">
      <dsp:nvSpPr>
        <dsp:cNvPr id="0" name=""/>
        <dsp:cNvSpPr/>
      </dsp:nvSpPr>
      <dsp:spPr>
        <a:xfrm>
          <a:off x="0" y="597458"/>
          <a:ext cx="6290569" cy="111969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Alexander Graham Bell </a:t>
          </a:r>
          <a:r>
            <a:rPr lang="hr-HR" sz="2900" kern="1200" dirty="0"/>
            <a:t>– izumio prvi upotrebljivi telefon</a:t>
          </a:r>
          <a:endParaRPr lang="en-US" sz="2900" kern="1200" dirty="0"/>
        </a:p>
      </dsp:txBody>
      <dsp:txXfrm>
        <a:off x="54659" y="652117"/>
        <a:ext cx="6181251" cy="1010372"/>
      </dsp:txXfrm>
    </dsp:sp>
    <dsp:sp modelId="{5AD92EA7-EA95-4E63-BB0E-E6A02BAD28F5}">
      <dsp:nvSpPr>
        <dsp:cNvPr id="0" name=""/>
        <dsp:cNvSpPr/>
      </dsp:nvSpPr>
      <dsp:spPr>
        <a:xfrm>
          <a:off x="0" y="1800668"/>
          <a:ext cx="6290569" cy="111969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Prve telefonske mreže bile lokalne – nisu se mogla zvati udaljena mjesta</a:t>
          </a:r>
          <a:endParaRPr lang="en-US" sz="2900" kern="1200"/>
        </a:p>
      </dsp:txBody>
      <dsp:txXfrm>
        <a:off x="54659" y="1855327"/>
        <a:ext cx="6181251" cy="1010372"/>
      </dsp:txXfrm>
    </dsp:sp>
    <dsp:sp modelId="{FE358106-680B-40AE-98A3-964536BFE00E}">
      <dsp:nvSpPr>
        <dsp:cNvPr id="0" name=""/>
        <dsp:cNvSpPr/>
      </dsp:nvSpPr>
      <dsp:spPr>
        <a:xfrm>
          <a:off x="0" y="3003878"/>
          <a:ext cx="6290569" cy="111969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Vezu ručno uspostavljao telefonist u centrali</a:t>
          </a:r>
          <a:endParaRPr lang="en-US" sz="2900" kern="1200"/>
        </a:p>
      </dsp:txBody>
      <dsp:txXfrm>
        <a:off x="54659" y="3058537"/>
        <a:ext cx="6181251" cy="10103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894A5-DE9E-4401-B878-812F4AB7A5ED}">
      <dsp:nvSpPr>
        <dsp:cNvPr id="0" name=""/>
        <dsp:cNvSpPr/>
      </dsp:nvSpPr>
      <dsp:spPr>
        <a:xfrm>
          <a:off x="0" y="525290"/>
          <a:ext cx="6752021" cy="8745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Guglielmo Marconi </a:t>
          </a:r>
          <a:r>
            <a:rPr lang="hr-HR" sz="2300" kern="1200" dirty="0"/>
            <a:t>– talijanski izumitelj</a:t>
          </a:r>
          <a:endParaRPr lang="en-US" sz="2300" kern="1200" dirty="0"/>
        </a:p>
      </dsp:txBody>
      <dsp:txXfrm>
        <a:off x="42693" y="567983"/>
        <a:ext cx="6666635" cy="789189"/>
      </dsp:txXfrm>
    </dsp:sp>
    <dsp:sp modelId="{3D8A7A06-1DDB-4FA6-B61F-AE6105BAFFAD}">
      <dsp:nvSpPr>
        <dsp:cNvPr id="0" name=""/>
        <dsp:cNvSpPr/>
      </dsp:nvSpPr>
      <dsp:spPr>
        <a:xfrm>
          <a:off x="0" y="1466105"/>
          <a:ext cx="6752021" cy="874575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Dokazao da za prijenos informacija nije potrebna žica – one se mogu prenositi </a:t>
          </a:r>
          <a:r>
            <a:rPr lang="hr-HR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radiovalovima</a:t>
          </a:r>
          <a:endParaRPr lang="en-U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693" y="1508798"/>
        <a:ext cx="6666635" cy="789189"/>
      </dsp:txXfrm>
    </dsp:sp>
    <dsp:sp modelId="{09F67E71-B0A1-4851-908B-92B8BB2D737D}">
      <dsp:nvSpPr>
        <dsp:cNvPr id="0" name=""/>
        <dsp:cNvSpPr/>
      </dsp:nvSpPr>
      <dsp:spPr>
        <a:xfrm>
          <a:off x="0" y="2406920"/>
          <a:ext cx="6752021" cy="874575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Potkraj XIX. stoljeća signalima povezao Englesku i Francusku</a:t>
          </a:r>
          <a:endParaRPr lang="en-US" sz="2300" kern="1200" dirty="0"/>
        </a:p>
      </dsp:txBody>
      <dsp:txXfrm>
        <a:off x="42693" y="2449613"/>
        <a:ext cx="6666635" cy="789189"/>
      </dsp:txXfrm>
    </dsp:sp>
    <dsp:sp modelId="{DC562F4B-C72A-48FE-99AD-114870D7A431}">
      <dsp:nvSpPr>
        <dsp:cNvPr id="0" name=""/>
        <dsp:cNvSpPr/>
      </dsp:nvSpPr>
      <dsp:spPr>
        <a:xfrm>
          <a:off x="0" y="3347735"/>
          <a:ext cx="6752021" cy="87457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Uspio poslati signale preko Atlantskog oceana u Ameriku</a:t>
          </a:r>
          <a:endParaRPr lang="en-U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693" y="3390428"/>
        <a:ext cx="6666635" cy="7891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2368B-26CC-4FDC-A8F2-E5C0A873733D}">
      <dsp:nvSpPr>
        <dsp:cNvPr id="0" name=""/>
        <dsp:cNvSpPr/>
      </dsp:nvSpPr>
      <dsp:spPr>
        <a:xfrm>
          <a:off x="0" y="610668"/>
          <a:ext cx="7266834" cy="88803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Alfred Nobel </a:t>
          </a:r>
          <a:r>
            <a:rPr lang="hr-HR" sz="2300" kern="1200" dirty="0"/>
            <a:t>– švedski kemičar, industrijalac i filantrop</a:t>
          </a:r>
          <a:endParaRPr lang="en-US" sz="2300" kern="1200" dirty="0"/>
        </a:p>
      </dsp:txBody>
      <dsp:txXfrm>
        <a:off x="43350" y="654018"/>
        <a:ext cx="7180134" cy="801330"/>
      </dsp:txXfrm>
    </dsp:sp>
    <dsp:sp modelId="{2540E81E-6723-4ADC-A5A6-B3810F9928A6}">
      <dsp:nvSpPr>
        <dsp:cNvPr id="0" name=""/>
        <dsp:cNvSpPr/>
      </dsp:nvSpPr>
      <dsp:spPr>
        <a:xfrm>
          <a:off x="0" y="1564938"/>
          <a:ext cx="7266834" cy="888030"/>
        </a:xfrm>
        <a:prstGeom prst="roundRect">
          <a:avLst/>
        </a:prstGeom>
        <a:solidFill>
          <a:schemeClr val="accent1">
            <a:shade val="80000"/>
            <a:hueOff val="87321"/>
            <a:satOff val="-1564"/>
            <a:lumOff val="6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Brojni izumi, najpoznatiji </a:t>
          </a:r>
          <a:r>
            <a:rPr lang="hr-HR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dinamit</a:t>
          </a:r>
          <a:endParaRPr lang="en-U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350" y="1608288"/>
        <a:ext cx="7180134" cy="801330"/>
      </dsp:txXfrm>
    </dsp:sp>
    <dsp:sp modelId="{65A6EA7D-B2CB-425E-9313-12469240FBFE}">
      <dsp:nvSpPr>
        <dsp:cNvPr id="0" name=""/>
        <dsp:cNvSpPr/>
      </dsp:nvSpPr>
      <dsp:spPr>
        <a:xfrm>
          <a:off x="0" y="2519208"/>
          <a:ext cx="7266834" cy="88803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Oporukom golemo bogatstvo ostavio čovječanstvu</a:t>
          </a:r>
          <a:endParaRPr lang="en-US" sz="2300" kern="1200" dirty="0"/>
        </a:p>
      </dsp:txBody>
      <dsp:txXfrm>
        <a:off x="43350" y="2562558"/>
        <a:ext cx="7180134" cy="801330"/>
      </dsp:txXfrm>
    </dsp:sp>
    <dsp:sp modelId="{FC198651-06A7-40B7-B267-0C856A385E4E}">
      <dsp:nvSpPr>
        <dsp:cNvPr id="0" name=""/>
        <dsp:cNvSpPr/>
      </dsp:nvSpPr>
      <dsp:spPr>
        <a:xfrm>
          <a:off x="0" y="3473478"/>
          <a:ext cx="7266834" cy="888030"/>
        </a:xfrm>
        <a:prstGeom prst="roundRect">
          <a:avLst/>
        </a:prstGeom>
        <a:solidFill>
          <a:schemeClr val="accent1">
            <a:shade val="80000"/>
            <a:hueOff val="261962"/>
            <a:satOff val="-4692"/>
            <a:lumOff val="19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Nakon njegove smrti utemeljena </a:t>
          </a:r>
          <a:r>
            <a:rPr lang="hr-HR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Nobelova nagrada</a:t>
          </a:r>
          <a:endParaRPr lang="en-U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350" y="3516828"/>
        <a:ext cx="7180134" cy="801330"/>
      </dsp:txXfrm>
    </dsp:sp>
    <dsp:sp modelId="{613DA667-33AE-4C41-9C25-0A417C81636A}">
      <dsp:nvSpPr>
        <dsp:cNvPr id="0" name=""/>
        <dsp:cNvSpPr/>
      </dsp:nvSpPr>
      <dsp:spPr>
        <a:xfrm>
          <a:off x="0" y="4427748"/>
          <a:ext cx="7266834" cy="88803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Na petu obljetnicu Nobelove smrti dodijeljene prve nagrade za fiziku, kemiju, medicinu, književnost i mir</a:t>
          </a:r>
          <a:endParaRPr lang="en-US" sz="2300" kern="1200" dirty="0"/>
        </a:p>
      </dsp:txBody>
      <dsp:txXfrm>
        <a:off x="43350" y="4471098"/>
        <a:ext cx="7180134" cy="8013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E2339-6EF6-4046-87F5-CF4A53678F34}">
      <dsp:nvSpPr>
        <dsp:cNvPr id="0" name=""/>
        <dsp:cNvSpPr/>
      </dsp:nvSpPr>
      <dsp:spPr>
        <a:xfrm>
          <a:off x="0" y="86651"/>
          <a:ext cx="7098437" cy="9886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Wilhelm Conrad </a:t>
          </a:r>
          <a:r>
            <a:rPr lang="hr-HR" sz="2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Röntgen</a:t>
          </a: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600" kern="1200" dirty="0"/>
            <a:t>– njemački fizičar</a:t>
          </a:r>
          <a:endParaRPr lang="en-US" sz="2600" kern="1200" dirty="0"/>
        </a:p>
      </dsp:txBody>
      <dsp:txXfrm>
        <a:off x="48262" y="134913"/>
        <a:ext cx="7001913" cy="892126"/>
      </dsp:txXfrm>
    </dsp:sp>
    <dsp:sp modelId="{89810C6A-096F-409E-A132-5B6A1FD80F81}">
      <dsp:nvSpPr>
        <dsp:cNvPr id="0" name=""/>
        <dsp:cNvSpPr/>
      </dsp:nvSpPr>
      <dsp:spPr>
        <a:xfrm>
          <a:off x="0" y="1150181"/>
          <a:ext cx="7098437" cy="98865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Otkrio </a:t>
          </a: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X-zrake</a:t>
          </a:r>
          <a:r>
            <a:rPr lang="hr-HR" sz="2600" kern="1200" dirty="0"/>
            <a:t> – kasnije po njemu nazvane rendgensko zračenje</a:t>
          </a:r>
          <a:endParaRPr lang="en-US" sz="2600" kern="1200" dirty="0"/>
        </a:p>
      </dsp:txBody>
      <dsp:txXfrm>
        <a:off x="48262" y="1198443"/>
        <a:ext cx="7001913" cy="892126"/>
      </dsp:txXfrm>
    </dsp:sp>
    <dsp:sp modelId="{D0AE7630-0C1A-49C5-88A0-3CFF0765B5AE}">
      <dsp:nvSpPr>
        <dsp:cNvPr id="0" name=""/>
        <dsp:cNvSpPr/>
      </dsp:nvSpPr>
      <dsp:spPr>
        <a:xfrm>
          <a:off x="0" y="2213712"/>
          <a:ext cx="7098437" cy="98865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Otkriće x-zraka donijelo veliki napredak u medicini</a:t>
          </a:r>
          <a:endParaRPr lang="en-US" sz="2600" kern="1200"/>
        </a:p>
      </dsp:txBody>
      <dsp:txXfrm>
        <a:off x="48262" y="2261974"/>
        <a:ext cx="7001913" cy="892126"/>
      </dsp:txXfrm>
    </dsp:sp>
    <dsp:sp modelId="{B94F0D69-BF52-4AFA-8957-9AE7B64DC19C}">
      <dsp:nvSpPr>
        <dsp:cNvPr id="0" name=""/>
        <dsp:cNvSpPr/>
      </dsp:nvSpPr>
      <dsp:spPr>
        <a:xfrm>
          <a:off x="0" y="3277242"/>
          <a:ext cx="7098437" cy="98865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1901. godine </a:t>
          </a:r>
          <a:r>
            <a:rPr lang="hr-HR" sz="2600" kern="1200" dirty="0"/>
            <a:t>– Röntgen dobio prvu Nobelovu nagradu za fiziku</a:t>
          </a:r>
          <a:endParaRPr lang="en-US" sz="2600" kern="1200" dirty="0"/>
        </a:p>
      </dsp:txBody>
      <dsp:txXfrm>
        <a:off x="48262" y="3325504"/>
        <a:ext cx="7001913" cy="8921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EC6AE-EF13-474B-AAAD-E2D6B4AA0767}">
      <dsp:nvSpPr>
        <dsp:cNvPr id="0" name=""/>
        <dsp:cNvSpPr/>
      </dsp:nvSpPr>
      <dsp:spPr>
        <a:xfrm>
          <a:off x="0" y="5679"/>
          <a:ext cx="7222724" cy="10266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Charles Darwin </a:t>
          </a:r>
          <a:r>
            <a:rPr lang="hr-HR" sz="2700" kern="1200" dirty="0"/>
            <a:t>– engleski prirodoslovac</a:t>
          </a:r>
          <a:endParaRPr lang="en-US" sz="2700" kern="1200" dirty="0"/>
        </a:p>
      </dsp:txBody>
      <dsp:txXfrm>
        <a:off x="50118" y="55797"/>
        <a:ext cx="7122488" cy="926439"/>
      </dsp:txXfrm>
    </dsp:sp>
    <dsp:sp modelId="{553EABB5-1F61-4F9D-84BA-A3FD98E7DA09}">
      <dsp:nvSpPr>
        <dsp:cNvPr id="0" name=""/>
        <dsp:cNvSpPr/>
      </dsp:nvSpPr>
      <dsp:spPr>
        <a:xfrm>
          <a:off x="0" y="1110114"/>
          <a:ext cx="7222724" cy="1026675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Utemeljitelj prve znanstvene 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teorije evolucije </a:t>
          </a:r>
          <a:r>
            <a:rPr lang="hr-HR" sz="2700" kern="1200" dirty="0"/>
            <a:t>živih bića</a:t>
          </a:r>
          <a:endParaRPr lang="en-US" sz="2700" kern="1200" dirty="0"/>
        </a:p>
      </dsp:txBody>
      <dsp:txXfrm>
        <a:off x="50118" y="1160232"/>
        <a:ext cx="7122488" cy="926439"/>
      </dsp:txXfrm>
    </dsp:sp>
    <dsp:sp modelId="{9AEDC0C7-04C1-4FBA-AB95-FF395E55C490}">
      <dsp:nvSpPr>
        <dsp:cNvPr id="0" name=""/>
        <dsp:cNvSpPr/>
      </dsp:nvSpPr>
      <dsp:spPr>
        <a:xfrm>
          <a:off x="0" y="2214549"/>
          <a:ext cx="7222724" cy="1026675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Teoriju iznio u djelu </a:t>
          </a:r>
          <a:r>
            <a:rPr lang="hr-HR" sz="2700" i="1" kern="1200" dirty="0"/>
            <a:t>„O podrijetlu vrsta posredstvom prirodne selekcije”</a:t>
          </a:r>
          <a:endParaRPr lang="en-US" sz="2700" i="1" kern="1200" dirty="0"/>
        </a:p>
      </dsp:txBody>
      <dsp:txXfrm>
        <a:off x="50118" y="2264667"/>
        <a:ext cx="7122488" cy="926439"/>
      </dsp:txXfrm>
    </dsp:sp>
    <dsp:sp modelId="{A521C295-D972-4690-87F2-58A70FFCDA91}">
      <dsp:nvSpPr>
        <dsp:cNvPr id="0" name=""/>
        <dsp:cNvSpPr/>
      </dsp:nvSpPr>
      <dsp:spPr>
        <a:xfrm>
          <a:off x="0" y="3318984"/>
          <a:ext cx="7222724" cy="102667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Djelo izazvalo revoluciju u biologiji te žestoke napade crkvenih krugova</a:t>
          </a:r>
          <a:endParaRPr lang="en-US" sz="2700" kern="1200" dirty="0"/>
        </a:p>
      </dsp:txBody>
      <dsp:txXfrm>
        <a:off x="50118" y="3369102"/>
        <a:ext cx="7122488" cy="9264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1DAE4-3F3A-404F-90BB-E457B5605E00}">
      <dsp:nvSpPr>
        <dsp:cNvPr id="0" name=""/>
        <dsp:cNvSpPr/>
      </dsp:nvSpPr>
      <dsp:spPr>
        <a:xfrm>
          <a:off x="0" y="56231"/>
          <a:ext cx="6252191" cy="10038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Maria Skłodowska-Curie </a:t>
          </a:r>
          <a:r>
            <a:rPr lang="hr-HR" sz="2600" b="0" kern="1200" dirty="0"/>
            <a:t>– kemičarka i fizičarka, rodom Poljakinja</a:t>
          </a:r>
          <a:endParaRPr lang="en-US" sz="2600" b="0" kern="1200" dirty="0"/>
        </a:p>
      </dsp:txBody>
      <dsp:txXfrm>
        <a:off x="49004" y="105235"/>
        <a:ext cx="6154183" cy="905852"/>
      </dsp:txXfrm>
    </dsp:sp>
    <dsp:sp modelId="{608A3E01-1D5C-4564-BAB8-7C1D63021188}">
      <dsp:nvSpPr>
        <dsp:cNvPr id="0" name=""/>
        <dsp:cNvSpPr/>
      </dsp:nvSpPr>
      <dsp:spPr>
        <a:xfrm>
          <a:off x="0" y="1134972"/>
          <a:ext cx="6252191" cy="100386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Istraživala radioaktivnost, otkrila dva nova elementa – </a:t>
          </a: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radij i </a:t>
          </a:r>
          <a:r>
            <a:rPr lang="hr-HR" sz="2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polonij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004" y="1183976"/>
        <a:ext cx="6154183" cy="905852"/>
      </dsp:txXfrm>
    </dsp:sp>
    <dsp:sp modelId="{3BB39FB8-B161-4F9D-BF7D-605B317C64A0}">
      <dsp:nvSpPr>
        <dsp:cNvPr id="0" name=""/>
        <dsp:cNvSpPr/>
      </dsp:nvSpPr>
      <dsp:spPr>
        <a:xfrm>
          <a:off x="0" y="2213712"/>
          <a:ext cx="6252191" cy="100386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Dobitnica dviju Nobelovih nagrada – za fiziku i kemiju</a:t>
          </a:r>
          <a:endParaRPr lang="en-US" sz="2600" kern="1200" dirty="0"/>
        </a:p>
      </dsp:txBody>
      <dsp:txXfrm>
        <a:off x="49004" y="2262716"/>
        <a:ext cx="6154183" cy="905852"/>
      </dsp:txXfrm>
    </dsp:sp>
    <dsp:sp modelId="{F5985AFF-2BF7-4850-9E21-3DB4E2434A3D}">
      <dsp:nvSpPr>
        <dsp:cNvPr id="0" name=""/>
        <dsp:cNvSpPr/>
      </dsp:nvSpPr>
      <dsp:spPr>
        <a:xfrm>
          <a:off x="0" y="3292451"/>
          <a:ext cx="6252191" cy="100386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1922. godine kao prva žena primljena u parišku Akademiju znanosti</a:t>
          </a:r>
          <a:endParaRPr lang="en-US" sz="2600" kern="1200" dirty="0"/>
        </a:p>
      </dsp:txBody>
      <dsp:txXfrm>
        <a:off x="49004" y="3341455"/>
        <a:ext cx="6154183" cy="90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9431DF-0257-4873-96F0-2EB0131C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B487D5C-2742-464B-AFF4-3B48C2467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933F4FD-64E9-4657-B0A5-EB5F3BD8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46BA24B-3505-4CB5-9D33-B16E1D55D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4C104B3-EE36-49C0-AB56-D8D38C54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6033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2040C4-0E82-4E91-AAB1-5FF472FF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5AE1353-CDA3-4BDD-8F7D-2D3B470B7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16963D9-4144-48AE-9D35-94C55991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0503F30-3418-4A21-AAAA-74754CC0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E99D6CA-5591-490E-8BE7-80F2815F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233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64F6C43-45D3-4D0F-BB95-DC4A83CC8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400FFA5-4B07-43E7-B8D3-BF0EC6842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5333BC9-E0A7-4E66-8F3D-55BF565DB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0A4E647-32ED-434D-8432-894C822C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82ED7CC-DF03-44B2-AEB9-CB271747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30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EAA86D-7A30-4DAC-A07A-B0643BB01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0ED7D2-DAE8-40F4-B1B7-133131186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43338E6-8C55-4EF6-8566-9581038E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27AD298-7B78-4BC1-974C-18DCCC678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A3AB088-C491-4817-BBFA-E4F1A9F7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777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EE137D-56B5-40DF-828D-E63CFEF5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8661E71-DF6C-4FDB-8EA4-E11352C24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23A614E-030E-4BB0-951F-336D0AC7D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1BEBAF6-1284-4C06-AD05-50D21FD0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7762A84-6F94-4C1C-977A-E519D5C2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434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2F7CDA-F262-443F-82BA-FBA7D16F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84377B-7362-4814-913D-69FE00461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08CF3E7-6D43-49C4-937F-1B683C31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6043A92-82F8-4F1D-A928-C548AD7A2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CB90D10-F013-43B7-9300-45188304A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70284FC-E5C4-4F8E-8C2B-5949989A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133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7EFAF8-EE7C-4E9A-B386-F12783D92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B92E90B-DE59-4A90-9579-58CBC0EAD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F813C74-C1EC-4798-A37F-DE0A81CEC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2BB59D5-5C9E-42A7-B2F2-87D81DA06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F6A4BC1-8029-4A15-A3C8-2B2DA47E9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89149D5-E538-49C5-B410-44BE0670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A20D89C-8BAD-4C6B-80EB-C794715F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4A5D5C1-976C-4BF3-A224-C373ECC8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94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5AC681-C319-4954-8D56-00B1950F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AA5046E-B50A-4619-837B-2C5A49A2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98746FF-0B37-4C29-A237-0E8AE3B6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F85AAB6-FDDF-4093-884D-CC5A8730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958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99AEE1A-198C-489B-9A9E-1EA06735B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9FFB567-8E24-4E37-900B-F76AC4D1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916E850-FA3B-4CEC-AE9D-488752A4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3469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F8F3E5-3998-4933-92B2-BF4C4EF8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7008D2-5315-4AB1-9DB5-70592A8D7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11E2BFD-C149-4CFE-9817-AF4167C85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B43465-0B14-4FD2-94E3-AFB940FF6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BF4B1E8-782C-4F3D-A39F-CAFD454D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D380658-6918-49EE-8FBB-1B3961EE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220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8454DF-CA96-4A24-A150-8EBF113F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53CB46E-36F5-4B6C-A3F4-A052744C8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78C18F6-DA35-456E-9F55-1C8A6B1C4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1A7E988-2A6C-48C2-8488-E64A8B658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F060DA8-8DE3-4483-BD53-FBD86D07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9D0CC67-8C40-4FA5-BBD0-75B71F7D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193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3E9A802-D29A-4E60-A377-271CCB71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37963D7-98C5-4895-B2C6-4F1A6BF99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5C49B55-80FD-4C70-A865-A6492B70A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70B40-0367-48A2-9771-F017294DFB0B}" type="datetimeFigureOut">
              <a:rPr lang="hr-HR" smtClean="0"/>
              <a:t>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25F6AE6-D8F0-4DC0-B51C-A63EAEFB6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AA38CED-51AE-4502-A3BD-D8120B0EF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A2DE7-222B-4D61-9AEF-2B5F6FCE4B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172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7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269285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g"/><Relationship Id="rId7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morsecode.world/international/translator.html" TargetMode="External"/><Relationship Id="rId4" Type="http://schemas.openxmlformats.org/officeDocument/2006/relationships/hyperlink" Target="https://www.youtube.com/watch?time_continue=50&amp;v=JT9zM_-2S6g&amp;feature=emb_title" TargetMode="Externa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 na kojoj se prikazuje odijelo, stajanje, muškarac&#10;&#10;Opis je automatski generiran">
            <a:extLst>
              <a:ext uri="{FF2B5EF4-FFF2-40B4-BE49-F238E27FC236}">
                <a16:creationId xmlns:a16="http://schemas.microsoft.com/office/drawing/2014/main" id="{50A10770-A264-4193-B3A8-2FF141F8B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267" y="2528514"/>
            <a:ext cx="2831483" cy="432948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068496"/>
            <a:ext cx="7772400" cy="100034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Napredak znanosti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Napredak znanosti i promjene u društvu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ijelo&#10;&#10;Opis je automatski generiran">
            <a:extLst>
              <a:ext uri="{FF2B5EF4-FFF2-40B4-BE49-F238E27FC236}">
                <a16:creationId xmlns:a16="http://schemas.microsoft.com/office/drawing/2014/main" id="{CB748501-4F7F-4CCF-9063-572B5D600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856" y="3638550"/>
            <a:ext cx="1956014" cy="299084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69DF83A7-1578-48CB-B4D9-E93FFC13C273}"/>
              </a:ext>
            </a:extLst>
          </p:cNvPr>
          <p:cNvSpPr/>
          <p:nvPr/>
        </p:nvSpPr>
        <p:spPr>
          <a:xfrm>
            <a:off x="8300621" y="639192"/>
            <a:ext cx="3586579" cy="2941561"/>
          </a:xfrm>
          <a:prstGeom prst="wedgeEllipseCallout">
            <a:avLst>
              <a:gd name="adj1" fmla="val 18882"/>
              <a:gd name="adj2" fmla="val 70006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Pročitaj i analiziraj tekst u U/str. 102 </a:t>
            </a:r>
            <a:r>
              <a:rPr lang="hr-HR" b="1" i="1" dirty="0"/>
              <a:t>Napredak prirodnih znanosti</a:t>
            </a:r>
            <a:r>
              <a:rPr lang="hr-HR" b="1" dirty="0"/>
              <a:t>, a zatim ispuni tablicu.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4A7DD47-5AA5-42DC-BE60-F89500A15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E2D2F02-2F69-47AE-A575-EAB13F990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B8B65D1D-AB47-4E58-9785-48AA28347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630321"/>
              </p:ext>
            </p:extLst>
          </p:nvPr>
        </p:nvGraphicFramePr>
        <p:xfrm>
          <a:off x="0" y="4"/>
          <a:ext cx="7945515" cy="6180033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406213">
                  <a:extLst>
                    <a:ext uri="{9D8B030D-6E8A-4147-A177-3AD203B41FA5}">
                      <a16:colId xmlns:a16="http://schemas.microsoft.com/office/drawing/2014/main" val="490359404"/>
                    </a:ext>
                  </a:extLst>
                </a:gridCol>
                <a:gridCol w="2780256">
                  <a:extLst>
                    <a:ext uri="{9D8B030D-6E8A-4147-A177-3AD203B41FA5}">
                      <a16:colId xmlns:a16="http://schemas.microsoft.com/office/drawing/2014/main" val="915254314"/>
                    </a:ext>
                  </a:extLst>
                </a:gridCol>
                <a:gridCol w="2759046">
                  <a:extLst>
                    <a:ext uri="{9D8B030D-6E8A-4147-A177-3AD203B41FA5}">
                      <a16:colId xmlns:a16="http://schemas.microsoft.com/office/drawing/2014/main" val="787511458"/>
                    </a:ext>
                  </a:extLst>
                </a:gridCol>
              </a:tblGrid>
              <a:tr h="39653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NAPREDAK PRIRODNIH ZNANOSTI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767689"/>
                  </a:ext>
                </a:extLst>
              </a:tr>
              <a:tr h="396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ZNANSTVENIK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</a:rPr>
                        <a:t>OTKRIĆE</a:t>
                      </a:r>
                      <a:endParaRPr lang="hr-H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</a:rPr>
                        <a:t>OPIS </a:t>
                      </a:r>
                      <a:endParaRPr lang="hr-H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079035"/>
                  </a:ext>
                </a:extLst>
              </a:tr>
              <a:tr h="1220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 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X - zrake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 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422918"/>
                  </a:ext>
                </a:extLst>
              </a:tr>
              <a:tr h="1220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Charles Darwin</a:t>
                      </a:r>
                      <a:endParaRPr lang="hr-HR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 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 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325613"/>
                  </a:ext>
                </a:extLst>
              </a:tr>
              <a:tr h="2883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 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 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S mužem </a:t>
                      </a:r>
                      <a:r>
                        <a:rPr lang="hr-HR" sz="2400" dirty="0" err="1">
                          <a:effectLst/>
                        </a:rPr>
                        <a:t>Pierrom</a:t>
                      </a:r>
                      <a:r>
                        <a:rPr lang="hr-HR" sz="2400" dirty="0">
                          <a:effectLst/>
                        </a:rPr>
                        <a:t> otkrila dva radioaktivna kemijska elementa, primljena u parišku Akademiju znanosti 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569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6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0028C26-540C-4504-8D70-E1459690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Napredak prirodnih znanosti</a:t>
            </a:r>
          </a:p>
        </p:txBody>
      </p:sp>
      <p:graphicFrame>
        <p:nvGraphicFramePr>
          <p:cNvPr id="12" name="Rezervirano mjesto sadržaja 2">
            <a:extLst>
              <a:ext uri="{FF2B5EF4-FFF2-40B4-BE49-F238E27FC236}">
                <a16:creationId xmlns:a16="http://schemas.microsoft.com/office/drawing/2014/main" id="{3EE055C2-ABA6-46BA-BCD4-981802A75B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588215"/>
              </p:ext>
            </p:extLst>
          </p:nvPr>
        </p:nvGraphicFramePr>
        <p:xfrm>
          <a:off x="438705" y="1713390"/>
          <a:ext cx="7098437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Wilhelm Röntgen - Wikipedia">
            <a:extLst>
              <a:ext uri="{FF2B5EF4-FFF2-40B4-BE49-F238E27FC236}">
                <a16:creationId xmlns:a16="http://schemas.microsoft.com/office/drawing/2014/main" id="{424FCD36-8153-48B1-B000-D49818F9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899" y="1728627"/>
            <a:ext cx="3184418" cy="4473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A5E680A-05C1-4662-92DC-C9FC0A2FFA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1A2F3EA-7A72-4FA4-AA45-6C8968287F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7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8240C9E-6D35-4C9F-9BC2-26A839B4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Napredak prirodnih znanosti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35DBEFE-B867-452D-B3C4-08974A0EAA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279738"/>
              </p:ext>
            </p:extLst>
          </p:nvPr>
        </p:nvGraphicFramePr>
        <p:xfrm>
          <a:off x="447584" y="1834503"/>
          <a:ext cx="722272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7830752D-0924-45FF-BD77-ECD29160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4" y="1711647"/>
            <a:ext cx="3552825" cy="4753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BFCB3FD-3027-44CF-A015-90531B212F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B584FB1-A7DC-412F-8923-D15F823DF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89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 na kojoj se prikazuje odijelo&#10;&#10;Opis je automatski generiran">
            <a:extLst>
              <a:ext uri="{FF2B5EF4-FFF2-40B4-BE49-F238E27FC236}">
                <a16:creationId xmlns:a16="http://schemas.microsoft.com/office/drawing/2014/main" id="{E15A3872-71E8-4B4D-8E9E-51445F8CB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252" y="3666478"/>
            <a:ext cx="2087255" cy="3191522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69DF83A7-1578-48CB-B4D9-E93FFC13C273}"/>
              </a:ext>
            </a:extLst>
          </p:cNvPr>
          <p:cNvSpPr/>
          <p:nvPr/>
        </p:nvSpPr>
        <p:spPr>
          <a:xfrm>
            <a:off x="8300621" y="639192"/>
            <a:ext cx="3586579" cy="2941561"/>
          </a:xfrm>
          <a:prstGeom prst="wedgeEllipseCallout">
            <a:avLst>
              <a:gd name="adj1" fmla="val 18882"/>
              <a:gd name="adj2" fmla="val 70006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Zašto je Crkva u početku oštro bila protiv Darwinove teorije evolucije? Kakav je stav Crkve o evoluciji danas?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4A7DD47-5AA5-42DC-BE60-F89500A15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25" y="5828673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E2D2F02-2F69-47AE-A575-EAB13F990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737B0CBD-F935-4B05-BE42-78C14558F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79184" cy="6134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7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F77E538-5A0C-49BC-873A-A1C6EE9E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Napredak prirodnih znanosti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2FAB5AA4-9616-4378-896B-07B2DB6C4E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645017"/>
              </p:ext>
            </p:extLst>
          </p:nvPr>
        </p:nvGraphicFramePr>
        <p:xfrm>
          <a:off x="367684" y="1837678"/>
          <a:ext cx="6252191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id="{00942F73-BFF2-478A-9B3A-42E80031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2057400"/>
            <a:ext cx="5248275" cy="379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16E9981-CCC5-4C21-A758-25268E357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A2852ED-DDA5-4EBF-BD56-8B9CCC937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6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6A2E232F-670D-4CEF-ACC9-964746F26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795" y="1657351"/>
            <a:ext cx="8699655" cy="3914612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30EE4A-488B-4A02-983C-8A0A05B87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25" y="1707563"/>
            <a:ext cx="3097013" cy="1541664"/>
          </a:xfrm>
        </p:spPr>
        <p:txBody>
          <a:bodyPr>
            <a:normAutofit/>
          </a:bodyPr>
          <a:lstStyle/>
          <a:p>
            <a:r>
              <a:rPr lang="hr-HR" sz="3200" dirty="0">
                <a:hlinkClick r:id="rId3"/>
              </a:rPr>
              <a:t>Napredak znanosti</a:t>
            </a:r>
            <a:r>
              <a:rPr lang="hr-HR" sz="3200" dirty="0"/>
              <a:t> 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7E4D85C1-CE75-41C5-97D0-7390D390273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5B1D0BC-7B4B-4837-9156-647922227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91D4E87-9D09-4819-AE5A-A83647CAC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15" name="Slika 14" descr="Slika na kojoj se prikazuje crtež&#10;&#10;Opis je automatski generiran">
            <a:extLst>
              <a:ext uri="{FF2B5EF4-FFF2-40B4-BE49-F238E27FC236}">
                <a16:creationId xmlns:a16="http://schemas.microsoft.com/office/drawing/2014/main" id="{12C24A74-C9D6-476F-920D-B7B28524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5174"/>
            <a:ext cx="2910309" cy="29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ijelo&#10;&#10;Opis je automatski generiran">
            <a:extLst>
              <a:ext uri="{FF2B5EF4-FFF2-40B4-BE49-F238E27FC236}">
                <a16:creationId xmlns:a16="http://schemas.microsoft.com/office/drawing/2014/main" id="{5FCCF65B-64E2-487C-B8B3-F70580A23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4417" y="1662664"/>
            <a:ext cx="2863598" cy="437859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FD12BF0D-3D46-4E51-8A64-82F23E977669}"/>
              </a:ext>
            </a:extLst>
          </p:cNvPr>
          <p:cNvSpPr/>
          <p:nvPr/>
        </p:nvSpPr>
        <p:spPr>
          <a:xfrm>
            <a:off x="3712837" y="736847"/>
            <a:ext cx="5901680" cy="4190260"/>
          </a:xfrm>
          <a:prstGeom prst="wedgeEllipseCallout">
            <a:avLst>
              <a:gd name="adj1" fmla="val -61045"/>
              <a:gd name="adj2" fmla="val -6999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Pokušaj zamisliti da u svojoj kući nemaš nikakav uređaj za komunikaciju (mobitel, telefon, Internet…). Kako bi tvoj život izgledao? Kako bi komunicirao/la s nekom osobom na drugom kraju svog mjesta, Hrvatske ili svijeta? Bi li život bio bolji bez svih tih sredstava komunikacije? Procijeni, koliko je društvo napredovalo koristeći spomenuta sredstava komunikacije.</a:t>
            </a:r>
          </a:p>
        </p:txBody>
      </p:sp>
    </p:spTree>
    <p:extLst>
      <p:ext uri="{BB962C8B-B14F-4D97-AF65-F5344CB8AC3E}">
        <p14:creationId xmlns:p14="http://schemas.microsoft.com/office/powerpoint/2010/main" val="346100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DC41F417-A7B2-4D1F-8DE3-4D587E07CA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77271"/>
              </p:ext>
            </p:extLst>
          </p:nvPr>
        </p:nvGraphicFramePr>
        <p:xfrm>
          <a:off x="114299" y="933450"/>
          <a:ext cx="5638801" cy="472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 descr="Slika na kojoj se prikazuje voda, čamac, na otvorenom, plovilo&#10;&#10;Opis je automatski generiran">
            <a:extLst>
              <a:ext uri="{FF2B5EF4-FFF2-40B4-BE49-F238E27FC236}">
                <a16:creationId xmlns:a16="http://schemas.microsoft.com/office/drawing/2014/main" id="{31D64BA4-04F6-4144-902B-163829ABB3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72" y="1457325"/>
            <a:ext cx="6043376" cy="3646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500AA80-4898-41CB-94D8-317E2ADFD1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BAA9F3E-CC8A-46EA-BEC6-CEEA5B74A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8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ijelo&#10;&#10;Opis je automatski generiran">
            <a:extLst>
              <a:ext uri="{FF2B5EF4-FFF2-40B4-BE49-F238E27FC236}">
                <a16:creationId xmlns:a16="http://schemas.microsoft.com/office/drawing/2014/main" id="{CB748501-4F7F-4CCF-9063-572B5D600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856" y="3638550"/>
            <a:ext cx="1956014" cy="299084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69DF83A7-1578-48CB-B4D9-E93FFC13C273}"/>
              </a:ext>
            </a:extLst>
          </p:cNvPr>
          <p:cNvSpPr/>
          <p:nvPr/>
        </p:nvSpPr>
        <p:spPr>
          <a:xfrm>
            <a:off x="8300621" y="639192"/>
            <a:ext cx="3586579" cy="2941561"/>
          </a:xfrm>
          <a:prstGeom prst="wedgeEllipseCallout">
            <a:avLst>
              <a:gd name="adj1" fmla="val 18882"/>
              <a:gd name="adj2" fmla="val 70006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Pročitaj i analiziraj tekst u U/str. 100-101 </a:t>
            </a:r>
            <a:r>
              <a:rPr lang="hr-HR" b="1" i="1" dirty="0"/>
              <a:t>Napredak komunikacija</a:t>
            </a:r>
            <a:r>
              <a:rPr lang="hr-HR" b="1" dirty="0"/>
              <a:t>, a zatim ispuni tablicu.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4A7DD47-5AA5-42DC-BE60-F89500A15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E2D2F02-2F69-47AE-A575-EAB13F990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4C98A84E-A1E3-4BC5-9E04-E24445F36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382285"/>
              </p:ext>
            </p:extLst>
          </p:nvPr>
        </p:nvGraphicFramePr>
        <p:xfrm>
          <a:off x="0" y="0"/>
          <a:ext cx="8194089" cy="5042517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481491">
                  <a:extLst>
                    <a:ext uri="{9D8B030D-6E8A-4147-A177-3AD203B41FA5}">
                      <a16:colId xmlns:a16="http://schemas.microsoft.com/office/drawing/2014/main" val="2645470053"/>
                    </a:ext>
                  </a:extLst>
                </a:gridCol>
                <a:gridCol w="2867235">
                  <a:extLst>
                    <a:ext uri="{9D8B030D-6E8A-4147-A177-3AD203B41FA5}">
                      <a16:colId xmlns:a16="http://schemas.microsoft.com/office/drawing/2014/main" val="4291393541"/>
                    </a:ext>
                  </a:extLst>
                </a:gridCol>
                <a:gridCol w="2845363">
                  <a:extLst>
                    <a:ext uri="{9D8B030D-6E8A-4147-A177-3AD203B41FA5}">
                      <a16:colId xmlns:a16="http://schemas.microsoft.com/office/drawing/2014/main" val="608881924"/>
                    </a:ext>
                  </a:extLst>
                </a:gridCol>
              </a:tblGrid>
              <a:tr h="6075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800" dirty="0">
                          <a:effectLst/>
                        </a:rPr>
                        <a:t>NAPREDAK KOMUNIKACIJA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877841"/>
                  </a:ext>
                </a:extLst>
              </a:tr>
              <a:tr h="607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IZUMITELJ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</a:rPr>
                        <a:t>IZUM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</a:rPr>
                        <a:t>OPIS 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805"/>
                  </a:ext>
                </a:extLst>
              </a:tr>
              <a:tr h="941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0" dirty="0">
                          <a:effectLst/>
                        </a:rPr>
                        <a:t>Samuel Morse</a:t>
                      </a:r>
                      <a:endParaRPr lang="hr-HR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25355"/>
                  </a:ext>
                </a:extLst>
              </a:tr>
              <a:tr h="941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telefon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008646"/>
                  </a:ext>
                </a:extLst>
              </a:tr>
              <a:tr h="1003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prijenos informacija bez žice 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752356"/>
                  </a:ext>
                </a:extLst>
              </a:tr>
              <a:tr h="941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0" dirty="0">
                          <a:effectLst/>
                        </a:rPr>
                        <a:t>Alfred Nobel</a:t>
                      </a:r>
                      <a:endParaRPr lang="hr-HR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707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FEB7704-0C22-45C4-8A3C-6A54061C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Napredak komunikacija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EA5F68BB-7820-497A-8FAF-6D9DF60940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485332"/>
              </p:ext>
            </p:extLst>
          </p:nvPr>
        </p:nvGraphicFramePr>
        <p:xfrm>
          <a:off x="429829" y="1766657"/>
          <a:ext cx="727599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5416DA54-FC9A-4E12-9754-5AF5CA772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753008"/>
            <a:ext cx="2959099" cy="4266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396347C-575E-411B-83C4-4E57E6BA2C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353D181-7B29-4555-BF95-E8FC07D314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67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ijelo&#10;&#10;Opis je automatski generiran">
            <a:extLst>
              <a:ext uri="{FF2B5EF4-FFF2-40B4-BE49-F238E27FC236}">
                <a16:creationId xmlns:a16="http://schemas.microsoft.com/office/drawing/2014/main" id="{1FE0E51A-12F3-4A42-B624-BB759490C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00" y="3971926"/>
            <a:ext cx="1887491" cy="288607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475D0D86-B70A-4905-A19C-0A55B5913912}"/>
              </a:ext>
            </a:extLst>
          </p:cNvPr>
          <p:cNvSpPr/>
          <p:nvPr/>
        </p:nvSpPr>
        <p:spPr>
          <a:xfrm>
            <a:off x="7226423" y="665826"/>
            <a:ext cx="4965577" cy="3216768"/>
          </a:xfrm>
          <a:prstGeom prst="wedgeEllipseCallout">
            <a:avLst>
              <a:gd name="adj1" fmla="val 24686"/>
              <a:gd name="adj2" fmla="val 6534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Pogledaj </a:t>
            </a:r>
            <a:r>
              <a:rPr lang="hr-HR" sz="2000" b="1" dirty="0">
                <a:hlinkClick r:id="rId4"/>
              </a:rPr>
              <a:t>video</a:t>
            </a:r>
            <a:r>
              <a:rPr lang="hr-HR" sz="2000" b="1" dirty="0"/>
              <a:t> o Morseovoj abecedi, a zatim uz pomoć videa i </a:t>
            </a:r>
            <a:r>
              <a:rPr lang="hr-HR" sz="2000" b="1" dirty="0">
                <a:hlinkClick r:id="rId5"/>
              </a:rPr>
              <a:t>linka</a:t>
            </a:r>
            <a:r>
              <a:rPr lang="hr-HR" sz="2000" b="1" dirty="0"/>
              <a:t> napiši svoje ime (ili izraz po želji) i čuj kako to zvuči u Morseovoj abecedi!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7EAD4EE-08FE-4C9F-B5C5-820B12973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146524" cy="4328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4F9705C1-420A-42AB-9E23-EF59FF3C6B77}"/>
              </a:ext>
            </a:extLst>
          </p:cNvPr>
          <p:cNvSpPr/>
          <p:nvPr/>
        </p:nvSpPr>
        <p:spPr>
          <a:xfrm>
            <a:off x="84429" y="4446599"/>
            <a:ext cx="5268806" cy="120032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Pri kratkom pritisku na tipkalo telegrafa</a:t>
            </a:r>
            <a:r>
              <a:rPr lang="hr-HR" b="1" dirty="0"/>
              <a:t> </a:t>
            </a:r>
            <a:r>
              <a:rPr lang="hr-HR" dirty="0"/>
              <a:t>pisaljka je iscrtavala točku, a pri dugom pritisku crtu. Svakom slovu abecede odgovarala je drukčija kombinacija točaka i crta (Morseova abeceda).</a:t>
            </a:r>
            <a:endParaRPr lang="hr-HR" sz="2000" dirty="0"/>
          </a:p>
        </p:txBody>
      </p:sp>
      <p:pic>
        <p:nvPicPr>
          <p:cNvPr id="8" name="Slika 7" descr="Slika na kojoj se prikazuje objekt&#10;&#10;Opis je automatski generiran">
            <a:extLst>
              <a:ext uri="{FF2B5EF4-FFF2-40B4-BE49-F238E27FC236}">
                <a16:creationId xmlns:a16="http://schemas.microsoft.com/office/drawing/2014/main" id="{8E36FD91-6617-403E-BDDC-AE4C0C655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95" y="4061868"/>
            <a:ext cx="4412201" cy="2053144"/>
          </a:xfrm>
          <a:prstGeom prst="rect">
            <a:avLst/>
          </a:prstGeom>
        </p:spPr>
      </p:pic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C6534228-FF0E-4D41-9FBA-A2FBCF7AD226}"/>
              </a:ext>
            </a:extLst>
          </p:cNvPr>
          <p:cNvSpPr/>
          <p:nvPr/>
        </p:nvSpPr>
        <p:spPr>
          <a:xfrm>
            <a:off x="5184559" y="4793940"/>
            <a:ext cx="701335" cy="479393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8C62EBF-D589-4F67-BA16-F0611A864B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4BBD7C7-53B5-4E13-89F8-039232AF3E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6DC3C36-B8F2-4714-A748-88783C25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Napredak komunikacija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1AC40DF5-7B38-4359-826A-B7F554EF73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936535"/>
              </p:ext>
            </p:extLst>
          </p:nvPr>
        </p:nvGraphicFramePr>
        <p:xfrm>
          <a:off x="216762" y="1553593"/>
          <a:ext cx="6290569" cy="4721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A15E16B9-65BB-48EB-B4A3-D0605A2B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452" y="1676746"/>
            <a:ext cx="3802636" cy="4266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D7B6F468-0C15-46E7-AAC1-3F3D161A1425}"/>
              </a:ext>
            </a:extLst>
          </p:cNvPr>
          <p:cNvSpPr/>
          <p:nvPr/>
        </p:nvSpPr>
        <p:spPr>
          <a:xfrm>
            <a:off x="7153275" y="6065849"/>
            <a:ext cx="4143560" cy="6463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Alexander G. Bell i demonstracija telefona, 1892.</a:t>
            </a:r>
            <a:endParaRPr lang="hr-HR" sz="2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9171AE3-1934-4AA1-93A8-5F83208137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2E2194F-5C28-43A7-AAAC-4C01439D56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6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FEB7704-0C22-45C4-8A3C-6A54061C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Napredak komunikacija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EA5F68BB-7820-497A-8FAF-6D9DF60940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2547449"/>
              </p:ext>
            </p:extLst>
          </p:nvPr>
        </p:nvGraphicFramePr>
        <p:xfrm>
          <a:off x="229804" y="1495425"/>
          <a:ext cx="6752021" cy="4747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Slika 9">
            <a:extLst>
              <a:ext uri="{FF2B5EF4-FFF2-40B4-BE49-F238E27FC236}">
                <a16:creationId xmlns:a16="http://schemas.microsoft.com/office/drawing/2014/main" id="{B396347C-575E-411B-83C4-4E57E6BA2C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353D181-7B29-4555-BF95-E8FC07D314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8784D85-90CD-4999-AFE6-D2D35B5F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351934"/>
            <a:ext cx="4784725" cy="3020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307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AA8D728A-725E-464B-8B68-6C7D5F7325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3491824"/>
              </p:ext>
            </p:extLst>
          </p:nvPr>
        </p:nvGraphicFramePr>
        <p:xfrm>
          <a:off x="252552" y="204186"/>
          <a:ext cx="7266834" cy="5926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>
            <a:extLst>
              <a:ext uri="{FF2B5EF4-FFF2-40B4-BE49-F238E27FC236}">
                <a16:creationId xmlns:a16="http://schemas.microsoft.com/office/drawing/2014/main" id="{6A359948-28B6-4F94-841E-FE1A9B8C5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504" y="771525"/>
            <a:ext cx="3124709" cy="4162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EC8E9245-20C3-4DF6-806C-56FA3D31F33A}"/>
              </a:ext>
            </a:extLst>
          </p:cNvPr>
          <p:cNvSpPr/>
          <p:nvPr/>
        </p:nvSpPr>
        <p:spPr>
          <a:xfrm>
            <a:off x="7600950" y="5113349"/>
            <a:ext cx="4286435" cy="132343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1600" dirty="0"/>
              <a:t>„Predstavili su me kao „genija zla”, kao „trgovca smrću”, a ja sam samo radio za dobrobit čovječanstva. Jedini cilj mog života bio je širiti znanje, uvjeren da to znači prije svega širiti blagostanje” – Alfred Nobel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A960B22-2DFB-43C4-ACC4-F4EC5A465B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370E6F3-67AC-4065-BB4A-72D5EE39D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911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595</Words>
  <Application>Microsoft Office PowerPoint</Application>
  <PresentationFormat>Široki zaslon</PresentationFormat>
  <Paragraphs>81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8" baseType="lpstr">
      <vt:lpstr>Arial</vt:lpstr>
      <vt:lpstr>Calibri</vt:lpstr>
      <vt:lpstr>Tema sustava Office</vt:lpstr>
      <vt:lpstr>Napredak znanosti</vt:lpstr>
      <vt:lpstr>PowerPoint prezentacija</vt:lpstr>
      <vt:lpstr>PowerPoint prezentacija</vt:lpstr>
      <vt:lpstr>PowerPoint prezentacija</vt:lpstr>
      <vt:lpstr>Napredak komunikacija</vt:lpstr>
      <vt:lpstr>PowerPoint prezentacija</vt:lpstr>
      <vt:lpstr>Napredak komunikacija</vt:lpstr>
      <vt:lpstr>Napredak komunikacija</vt:lpstr>
      <vt:lpstr>PowerPoint prezentacija</vt:lpstr>
      <vt:lpstr>PowerPoint prezentacija</vt:lpstr>
      <vt:lpstr>Napredak prirodnih znanosti</vt:lpstr>
      <vt:lpstr>Napredak prirodnih znanosti</vt:lpstr>
      <vt:lpstr>PowerPoint prezentacija</vt:lpstr>
      <vt:lpstr>Napredak prirodnih znanosti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Napredak znanosti</dc:title>
  <dc:creator>Maja Juratovac</dc:creator>
  <cp:lastModifiedBy>Deniver Vukelić</cp:lastModifiedBy>
  <cp:revision>29</cp:revision>
  <dcterms:created xsi:type="dcterms:W3CDTF">2020-07-07T15:12:25Z</dcterms:created>
  <dcterms:modified xsi:type="dcterms:W3CDTF">2020-07-08T07:58:39Z</dcterms:modified>
</cp:coreProperties>
</file>